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02" r:id="rId5"/>
    <p:sldMasterId id="2147483715" r:id="rId6"/>
  </p:sldMasterIdLst>
  <p:notesMasterIdLst>
    <p:notesMasterId r:id="rId13"/>
  </p:notesMasterIdLst>
  <p:handoutMasterIdLst>
    <p:handoutMasterId r:id="rId14"/>
  </p:handoutMasterIdLst>
  <p:sldIdLst>
    <p:sldId id="4067" r:id="rId7"/>
    <p:sldId id="256" r:id="rId8"/>
    <p:sldId id="4082" r:id="rId9"/>
    <p:sldId id="286" r:id="rId10"/>
    <p:sldId id="4084" r:id="rId11"/>
    <p:sldId id="40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7D"/>
    <a:srgbClr val="2E2E2E"/>
    <a:srgbClr val="002776"/>
    <a:srgbClr val="010000"/>
    <a:srgbClr val="002060"/>
    <a:srgbClr val="042478"/>
    <a:srgbClr val="F8E9DD"/>
    <a:srgbClr val="D3D3EA"/>
    <a:srgbClr val="FFF9F5"/>
    <a:srgbClr val="7EA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9" autoAdjust="0"/>
    <p:restoredTop sz="96213" autoAdjust="0"/>
  </p:normalViewPr>
  <p:slideViewPr>
    <p:cSldViewPr snapToGrid="0">
      <p:cViewPr varScale="1">
        <p:scale>
          <a:sx n="104" d="100"/>
          <a:sy n="104" d="100"/>
        </p:scale>
        <p:origin x="208" y="6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DA1FA4-1174-40A7-9B07-04BBFF1CF9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7BD3B-731D-4124-B00B-07B4584E3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18B9B-7448-4D8A-AF2F-B1EE064302A4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A1CF0-482E-42EC-ABD5-CD1886BACA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CAFF6-524F-4F57-A635-BBEFD475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1432-75B0-4283-A309-B0CC7EE8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81E6B-5FEF-43BA-A97B-0402D9B0622D}" type="datetimeFigureOut">
              <a:rPr lang="nb-NO" smtClean="0"/>
              <a:t>18.04.2023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FCB1-0B02-413D-B705-EA9AAFCB99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33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Noen spørsmål?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tenker dere om at vi sammen skal bli tydeligere?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736C-A8A1-6E47-92BC-A5DC23887BFE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5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6.svg"/><Relationship Id="rId7" Type="http://schemas.openxmlformats.org/officeDocument/2006/relationships/image" Target="../media/image38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 (Høyre)"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924" y="1969483"/>
            <a:ext cx="5559095" cy="193899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000"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926" y="4019550"/>
            <a:ext cx="5559095" cy="170815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86664A-2EF2-43CB-A41F-676FF90963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9863" y="0"/>
            <a:ext cx="5672137" cy="6858000"/>
          </a:xfrm>
          <a:solidFill>
            <a:schemeClr val="accen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5B07D191-5165-41F0-9CA0-2D9A13FDE7A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48B445A7-2708-42E6-87CD-7BBE618FCB9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7AC23A7A-D883-4E96-90A1-C32758913D6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873DE8BD-C805-4280-9DAE-151FB5B3C74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B412EC9B-5739-4D54-AD85-89BAAB9B5DDC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DC8B4B2D-F48D-4D80-9952-A71F5977CA9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7" name="logo_hvit" hidden="1">
            <a:extLst>
              <a:ext uri="{FF2B5EF4-FFF2-40B4-BE49-F238E27FC236}">
                <a16:creationId xmlns:a16="http://schemas.microsoft.com/office/drawing/2014/main" id="{9DE905F4-9B57-4EB4-9374-649D889D8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8" name="logo_blaa" hidden="1">
            <a:extLst>
              <a:ext uri="{FF2B5EF4-FFF2-40B4-BE49-F238E27FC236}">
                <a16:creationId xmlns:a16="http://schemas.microsoft.com/office/drawing/2014/main" id="{587AB9E6-72C8-4AF8-8339-4B0D8037D9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B4C581-6E50-4372-88CE-BC943FC4A2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593" y="301039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3A06D244-5520-41C4-B5E5-C0A0DF4B4077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DefLogoHvit" hidden="1">
            <a:extLst>
              <a:ext uri="{FF2B5EF4-FFF2-40B4-BE49-F238E27FC236}">
                <a16:creationId xmlns:a16="http://schemas.microsoft.com/office/drawing/2014/main" id="{404A2A7E-79DA-4E12-8A5E-415AF8F61F7A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47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7958934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9050" y="1695768"/>
            <a:ext cx="6986588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B27183B3-E27E-4CA8-844B-DE147FDC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CC169DAA-B2BB-43F7-9CE4-5B79C8150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E6BAA0E-1B86-4920-A1B2-C297FAE1CD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2FBF37D-5623-4C94-95F7-6B688EA5553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9D34625E-682F-408E-9E14-44E86352C209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C088646E-0C10-49D0-94E8-3DB163FA2C4C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3FAED136-CB72-41E9-B69D-5D4265BCF283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030D9758-64E0-4C2C-B06A-CF33C984FB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1E9C160B-0092-42DA-9F24-0CD3E8D3FC8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F8B621-0985-46F8-805B-7FF310B15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9051" y="2216151"/>
            <a:ext cx="6986849" cy="33337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1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525110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984" y="1695768"/>
            <a:ext cx="8237830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F503FC2-F68B-424C-808F-301D5A621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14CBAE34-5D80-4D5E-892F-029D0D4EDC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0D86FDA6-32A9-4186-AFB3-2EB461FDB8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0918BD1B-00D5-42DF-8027-0E271560CF36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0184F0D-42BD-4F7D-A667-285A14FFD8D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0FE005F2-94D0-48ED-8E0B-9E95AB0F7A88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DABB563F-C536-4E6B-8FAB-1661085EA026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4942B9FD-E5B3-491C-8BD8-EF75F4DDADF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53812EEB-671E-4246-B775-9DDF0E16485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FE5726C-38E7-483F-A737-043513F3D3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983" y="2216149"/>
            <a:ext cx="8237830" cy="38154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8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525110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8256" y="1695768"/>
            <a:ext cx="10553558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87C2098D-4F1C-4EF2-9C7A-C49A07C9D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0D525CB8-8BD5-4DE7-88E4-D210E4842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F8C82DF-AABB-4910-AAF7-401C50AD3C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607BA65C-409C-495A-A826-A9EC045259F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9935AD07-038A-4101-8144-4B09CAED498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D357C967-5FB7-49AB-920C-1F53E57063A1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80019DA8-1266-4502-94C3-01CC09A2BD1A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AA14CF9A-9970-43D9-92B0-5A729151571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E05A82BB-796B-4BD1-B6FA-858F3648C4E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F1C9804-CF58-42D2-9F31-B4AF21DCFD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8255" y="2216149"/>
            <a:ext cx="10553558" cy="38154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F321DF-3A33-4CC1-B5B4-4FEC55D27E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1306508"/>
            <a:ext cx="5588796" cy="553998"/>
          </a:xfrm>
        </p:spPr>
        <p:txBody>
          <a:bodyPr anchor="b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CD17-0B38-4678-850D-681E5D48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466340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1985966"/>
            <a:ext cx="5589587" cy="341313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92F2E7-3B07-419D-B3BD-4D2B0A9B9A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12" y="233096"/>
            <a:ext cx="5589587" cy="341313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</a:lstStyle>
          <a:p>
            <a:pPr lvl="0"/>
            <a:r>
              <a:rPr lang="en-US" dirty="0" err="1"/>
              <a:t>Deskriptor</a:t>
            </a:r>
            <a:r>
              <a:rPr lang="en-US" dirty="0"/>
              <a:t> for </a:t>
            </a:r>
            <a:r>
              <a:rPr lang="en-US" dirty="0" err="1"/>
              <a:t>bilde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86327070-32A0-4DEF-9591-EEFECCD47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5" name="logo_blaa" hidden="1">
            <a:extLst>
              <a:ext uri="{FF2B5EF4-FFF2-40B4-BE49-F238E27FC236}">
                <a16:creationId xmlns:a16="http://schemas.microsoft.com/office/drawing/2014/main" id="{521F915B-AD2B-493D-A5FA-6A49E31DB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8628ED4-BEC0-4634-8E8D-6E8B1F0192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A078E940-72D0-42A4-93F1-0ED159E95F5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D37F48B1-7ACE-4F4E-8A31-8FF315C54D1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5B8F4AEB-14D2-4216-AC0E-A75496A332B0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AC1F6EC1-046D-4D1B-ACDF-11EC0B74914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F98C4818-990B-4A03-A765-145459C6F9E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DF3A714-D07A-4DCB-BE64-85ABAC3DA107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EA4FB2CF-9FF1-4850-8037-423724FE76A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577E44D0-6E18-4464-AA46-505BD8E43B3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932BAD-EFF5-412E-A960-7D42348E32D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)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6392DCB-D9F5-45C4-91D7-0EC3B95F3B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5588796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7BECA9A5-984C-4089-B3F5-2905D4818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5" name="logo_blaa" hidden="1">
            <a:extLst>
              <a:ext uri="{FF2B5EF4-FFF2-40B4-BE49-F238E27FC236}">
                <a16:creationId xmlns:a16="http://schemas.microsoft.com/office/drawing/2014/main" id="{C86819AC-8067-4D7C-BDB3-F516CBC352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83287C-1B6D-42A7-B810-707CF60965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52C60E8-6184-4E09-BFB9-914124AA58AF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4F4C1600-3FC9-4DE3-AE62-F70A46786D9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4F33EF02-B40B-40D4-BCF1-E6DD8A71FA09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3FDBBF1B-E505-4C56-B7B9-E7A60C1AB33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1A57301C-BDC3-4E80-B43E-AD9F9CA9505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D171F4EA-811C-4530-8202-F7F86CC5E3C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BED07210-E86B-4E5E-B346-60D1CAFCC62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DefLogoHvit" hidden="1">
            <a:extLst>
              <a:ext uri="{FF2B5EF4-FFF2-40B4-BE49-F238E27FC236}">
                <a16:creationId xmlns:a16="http://schemas.microsoft.com/office/drawing/2014/main" id="{BC632F05-D42F-449E-9874-9E9ECBD0D897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5EF44-DFF9-4153-9226-166E215234C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 nede, sirkel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A8A8A2A-6A3B-44AB-8647-260EC7923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6502" y="1033150"/>
            <a:ext cx="5905498" cy="5824850"/>
          </a:xfrm>
          <a:custGeom>
            <a:avLst/>
            <a:gdLst>
              <a:gd name="connsiteX0" fmla="*/ 3467099 w 5905498"/>
              <a:gd name="connsiteY0" fmla="*/ 0 h 5824850"/>
              <a:gd name="connsiteX1" fmla="*/ 5672496 w 5905498"/>
              <a:gd name="connsiteY1" fmla="*/ 791717 h 5824850"/>
              <a:gd name="connsiteX2" fmla="*/ 5905498 w 5905498"/>
              <a:gd name="connsiteY2" fmla="*/ 1003484 h 5824850"/>
              <a:gd name="connsiteX3" fmla="*/ 5905498 w 5905498"/>
              <a:gd name="connsiteY3" fmla="*/ 5824850 h 5824850"/>
              <a:gd name="connsiteX4" fmla="*/ 930186 w 5905498"/>
              <a:gd name="connsiteY4" fmla="*/ 5824850 h 5824850"/>
              <a:gd name="connsiteX5" fmla="*/ 791717 w 5905498"/>
              <a:gd name="connsiteY5" fmla="*/ 5672496 h 5824850"/>
              <a:gd name="connsiteX6" fmla="*/ 0 w 5905498"/>
              <a:gd name="connsiteY6" fmla="*/ 3467100 h 5824850"/>
              <a:gd name="connsiteX7" fmla="*/ 3467099 w 5905498"/>
              <a:gd name="connsiteY7" fmla="*/ 0 h 58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498" h="5824850">
                <a:moveTo>
                  <a:pt x="3467099" y="0"/>
                </a:moveTo>
                <a:cubicBezTo>
                  <a:pt x="4304836" y="0"/>
                  <a:pt x="5073177" y="297115"/>
                  <a:pt x="5672496" y="791717"/>
                </a:cubicBezTo>
                <a:lnTo>
                  <a:pt x="5905498" y="1003484"/>
                </a:lnTo>
                <a:lnTo>
                  <a:pt x="5905498" y="5824850"/>
                </a:lnTo>
                <a:lnTo>
                  <a:pt x="930186" y="5824850"/>
                </a:lnTo>
                <a:lnTo>
                  <a:pt x="791717" y="5672496"/>
                </a:lnTo>
                <a:cubicBezTo>
                  <a:pt x="297115" y="5073177"/>
                  <a:pt x="0" y="4304836"/>
                  <a:pt x="0" y="3467100"/>
                </a:cubicBezTo>
                <a:cubicBezTo>
                  <a:pt x="0" y="1552273"/>
                  <a:pt x="1552273" y="0"/>
                  <a:pt x="34670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5588796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5A46439F-73D5-47E5-A2C2-200C3CD7A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7D212522-1F3D-4C3E-AF0E-E3976D61CB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832CADD-DDDE-4851-8BD1-99710FABB5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DFDA5939-391C-41D0-8F21-DD084424DB5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41D1CBCC-8E3A-47BE-982B-49EC2954D30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6793D32F-7B07-46C0-A33B-03EB8B18EE8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D8764E46-805A-407F-96C5-5A83D097195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204C9A61-3DE7-4BB7-AD6F-13FF004746F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359F353-A991-43DF-8E05-D685ABD656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DA7D6A04-F3CF-46DC-9183-2173EDE5C745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E7E4907A-1620-4FFD-9C4A-1747B90959E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839F9B-ED44-48F4-B5D6-98DC325BA7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6502" y="1033150"/>
            <a:ext cx="5905498" cy="5824850"/>
          </a:xfrm>
          <a:custGeom>
            <a:avLst/>
            <a:gdLst>
              <a:gd name="connsiteX0" fmla="*/ 3467099 w 5905498"/>
              <a:gd name="connsiteY0" fmla="*/ 0 h 5824850"/>
              <a:gd name="connsiteX1" fmla="*/ 5672496 w 5905498"/>
              <a:gd name="connsiteY1" fmla="*/ 791717 h 5824850"/>
              <a:gd name="connsiteX2" fmla="*/ 5905498 w 5905498"/>
              <a:gd name="connsiteY2" fmla="*/ 1003484 h 5824850"/>
              <a:gd name="connsiteX3" fmla="*/ 5905498 w 5905498"/>
              <a:gd name="connsiteY3" fmla="*/ 5824850 h 5824850"/>
              <a:gd name="connsiteX4" fmla="*/ 930186 w 5905498"/>
              <a:gd name="connsiteY4" fmla="*/ 5824850 h 5824850"/>
              <a:gd name="connsiteX5" fmla="*/ 791717 w 5905498"/>
              <a:gd name="connsiteY5" fmla="*/ 5672496 h 5824850"/>
              <a:gd name="connsiteX6" fmla="*/ 0 w 5905498"/>
              <a:gd name="connsiteY6" fmla="*/ 3467099 h 5824850"/>
              <a:gd name="connsiteX7" fmla="*/ 3467099 w 5905498"/>
              <a:gd name="connsiteY7" fmla="*/ 0 h 58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498" h="5824850">
                <a:moveTo>
                  <a:pt x="3467099" y="0"/>
                </a:moveTo>
                <a:cubicBezTo>
                  <a:pt x="4304836" y="0"/>
                  <a:pt x="5073177" y="297115"/>
                  <a:pt x="5672496" y="791717"/>
                </a:cubicBezTo>
                <a:lnTo>
                  <a:pt x="5905498" y="1003484"/>
                </a:lnTo>
                <a:lnTo>
                  <a:pt x="5905498" y="5824850"/>
                </a:lnTo>
                <a:lnTo>
                  <a:pt x="930186" y="5824850"/>
                </a:lnTo>
                <a:lnTo>
                  <a:pt x="791717" y="5672496"/>
                </a:lnTo>
                <a:cubicBezTo>
                  <a:pt x="297115" y="5073177"/>
                  <a:pt x="0" y="4304836"/>
                  <a:pt x="0" y="3467099"/>
                </a:cubicBezTo>
                <a:cubicBezTo>
                  <a:pt x="0" y="1552273"/>
                  <a:pt x="1552273" y="0"/>
                  <a:pt x="3467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6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 nede, sirkel, liten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D115F76-499E-4BA8-ACCD-A3E76104C3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20288" y="2667000"/>
            <a:ext cx="4271712" cy="4191000"/>
          </a:xfrm>
          <a:custGeom>
            <a:avLst/>
            <a:gdLst>
              <a:gd name="connsiteX0" fmla="*/ 2654198 w 4271712"/>
              <a:gd name="connsiteY0" fmla="*/ 0 h 4191000"/>
              <a:gd name="connsiteX1" fmla="*/ 4138185 w 4271712"/>
              <a:gd name="connsiteY1" fmla="*/ 453313 h 4191000"/>
              <a:gd name="connsiteX2" fmla="*/ 4271712 w 4271712"/>
              <a:gd name="connsiteY2" fmla="*/ 553166 h 4191000"/>
              <a:gd name="connsiteX3" fmla="*/ 4271712 w 4271712"/>
              <a:gd name="connsiteY3" fmla="*/ 4191000 h 4191000"/>
              <a:gd name="connsiteX4" fmla="*/ 492669 w 4271712"/>
              <a:gd name="connsiteY4" fmla="*/ 4191000 h 4191000"/>
              <a:gd name="connsiteX5" fmla="*/ 453296 w 4271712"/>
              <a:gd name="connsiteY5" fmla="*/ 4138345 h 4191000"/>
              <a:gd name="connsiteX6" fmla="*/ 0 w 4271712"/>
              <a:gd name="connsiteY6" fmla="*/ 2654300 h 4191000"/>
              <a:gd name="connsiteX7" fmla="*/ 2654198 w 4271712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712" h="4191000">
                <a:moveTo>
                  <a:pt x="2654198" y="0"/>
                </a:moveTo>
                <a:cubicBezTo>
                  <a:pt x="3203901" y="0"/>
                  <a:pt x="3714573" y="167115"/>
                  <a:pt x="4138185" y="453313"/>
                </a:cubicBezTo>
                <a:lnTo>
                  <a:pt x="4271712" y="553166"/>
                </a:lnTo>
                <a:lnTo>
                  <a:pt x="4271712" y="4191000"/>
                </a:lnTo>
                <a:lnTo>
                  <a:pt x="492669" y="4191000"/>
                </a:lnTo>
                <a:lnTo>
                  <a:pt x="453296" y="4138345"/>
                </a:lnTo>
                <a:cubicBezTo>
                  <a:pt x="167108" y="3714716"/>
                  <a:pt x="0" y="3204024"/>
                  <a:pt x="0" y="2654300"/>
                </a:cubicBezTo>
                <a:cubicBezTo>
                  <a:pt x="0" y="1188371"/>
                  <a:pt x="1188325" y="0"/>
                  <a:pt x="2654198" y="0"/>
                </a:cubicBez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5588796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5A46439F-73D5-47E5-A2C2-200C3CD7A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7D212522-1F3D-4C3E-AF0E-E3976D61CB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832CADD-DDDE-4851-8BD1-99710FABB5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DFDA5939-391C-41D0-8F21-DD084424DB5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41D1CBCC-8E3A-47BE-982B-49EC2954D30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6793D32F-7B07-46C0-A33B-03EB8B18EE8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D8764E46-805A-407F-96C5-5A83D097195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204C9A61-3DE7-4BB7-AD6F-13FF004746F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359F353-A991-43DF-8E05-D685ABD656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DA7D6A04-F3CF-46DC-9183-2173EDE5C745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E7E4907A-1620-4FFD-9C4A-1747B90959E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041E85E-F425-444C-8552-A079AFFD5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20288" y="2667000"/>
            <a:ext cx="4271712" cy="4191000"/>
          </a:xfrm>
          <a:custGeom>
            <a:avLst/>
            <a:gdLst>
              <a:gd name="connsiteX0" fmla="*/ 2654198 w 4271712"/>
              <a:gd name="connsiteY0" fmla="*/ 0 h 4191000"/>
              <a:gd name="connsiteX1" fmla="*/ 4138185 w 4271712"/>
              <a:gd name="connsiteY1" fmla="*/ 453313 h 4191000"/>
              <a:gd name="connsiteX2" fmla="*/ 4271712 w 4271712"/>
              <a:gd name="connsiteY2" fmla="*/ 553166 h 4191000"/>
              <a:gd name="connsiteX3" fmla="*/ 4271712 w 4271712"/>
              <a:gd name="connsiteY3" fmla="*/ 4191000 h 4191000"/>
              <a:gd name="connsiteX4" fmla="*/ 492669 w 4271712"/>
              <a:gd name="connsiteY4" fmla="*/ 4191000 h 4191000"/>
              <a:gd name="connsiteX5" fmla="*/ 453296 w 4271712"/>
              <a:gd name="connsiteY5" fmla="*/ 4138345 h 4191000"/>
              <a:gd name="connsiteX6" fmla="*/ 0 w 4271712"/>
              <a:gd name="connsiteY6" fmla="*/ 2654300 h 4191000"/>
              <a:gd name="connsiteX7" fmla="*/ 2654198 w 4271712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712" h="4191000">
                <a:moveTo>
                  <a:pt x="2654198" y="0"/>
                </a:moveTo>
                <a:cubicBezTo>
                  <a:pt x="3203901" y="0"/>
                  <a:pt x="3714573" y="167115"/>
                  <a:pt x="4138185" y="453313"/>
                </a:cubicBezTo>
                <a:lnTo>
                  <a:pt x="4271712" y="553166"/>
                </a:lnTo>
                <a:lnTo>
                  <a:pt x="4271712" y="4191000"/>
                </a:lnTo>
                <a:lnTo>
                  <a:pt x="492669" y="4191000"/>
                </a:lnTo>
                <a:lnTo>
                  <a:pt x="453296" y="4138345"/>
                </a:lnTo>
                <a:cubicBezTo>
                  <a:pt x="167109" y="3714715"/>
                  <a:pt x="0" y="3204024"/>
                  <a:pt x="0" y="2654300"/>
                </a:cubicBezTo>
                <a:cubicBezTo>
                  <a:pt x="0" y="1188371"/>
                  <a:pt x="1188325" y="0"/>
                  <a:pt x="26541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3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)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B906783-82F7-4F06-A909-92414CF278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0808" y="0"/>
            <a:ext cx="8281191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3378995" cy="43088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33789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6C1E9844-65F2-41DC-80B8-38FCB42C4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64C5BB76-2477-492A-9AF6-CDED3EC13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372FE5E-CAA5-4EE3-813D-053EE9B99F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E1AB944-55F7-447E-B1B0-7777CEB81441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3C3E6D96-3091-423E-B530-6AA7F835351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65A7262-53CB-411A-B2DD-5D7B09996073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4363F96A-DC31-41C7-A2CA-C1A3F458F8B1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CE2A7C8C-4183-49E0-A81F-A87C95D40EC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8B17877C-C149-4333-893F-07266CF802A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139D70A2-5F98-4E2C-B189-EE2B4FDCCAD5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D390523-127C-4A96-AEC0-9D4C14B03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3378203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3041F739-C6C8-45A7-9C0D-685B68A2F2DB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2E16B7E-1832-4A1C-881A-B121241BBC9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11600" y="0"/>
            <a:ext cx="82804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5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innhold (Høyre) 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D26DCF0-7676-47A4-8E76-C67AEF8C71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0808" y="0"/>
            <a:ext cx="8281191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3378995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33789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EA94CA9F-1AD1-4D2E-8F21-65AB6499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12A3FCDB-9C9E-4875-9C34-29AA408711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9902AC6-0866-4866-BEB8-3EF36AE083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86E4A578-2604-4EF1-A112-B6EEBB1650DF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53BD8B14-1016-4228-ABB8-79ED792B2B6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9D41E301-6567-4BD4-9BF8-E8D9532FBFF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DBE22B59-58E2-4A77-A9D7-CC7F38F62F49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24E36FD8-70FB-44F5-8C26-61B5CE08134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8BD79908-CF76-4F3E-A9EC-C9C524CEFC5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A2CF66BD-25DA-4FF6-9589-251CB8ECC82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914B5D-5A23-45A9-B953-59A3D98BD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3378203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A9A38E28-BCBE-41B5-9F74-A416D15CB715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13F9-6889-481B-A280-1985D2203EE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911600" y="0"/>
            <a:ext cx="82804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08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innhold (Bak)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BDE19F-A62C-4B9A-AABE-67AEE005F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1306508"/>
            <a:ext cx="5588796" cy="55399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CD17-0B38-4678-850D-681E5D48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466340"/>
            <a:ext cx="5588796" cy="368522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1985966"/>
            <a:ext cx="5589587" cy="34131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4A73AF1D-C9C0-48D7-8F75-2ABFFBA87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4" name="logo_blaa" hidden="1">
            <a:extLst>
              <a:ext uri="{FF2B5EF4-FFF2-40B4-BE49-F238E27FC236}">
                <a16:creationId xmlns:a16="http://schemas.microsoft.com/office/drawing/2014/main" id="{30A0CF81-AA5C-40A6-8A48-D1342BA2D3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EBDE9C1-A6AF-42BB-AD3E-EC5033DF7D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E881F7AB-121D-483A-BEEB-047633213E2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1F051DA2-02ED-4843-9F7B-A5F1B5FA1D47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737967A0-F11A-4DEB-8752-F51E6C30160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0BCBC18E-CFC3-4CBA-A77B-FCEE20A0D0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DAE9B024-9850-4644-969C-845FA2224C3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4C82FF42-4159-46F4-9A84-97CFCB2094A7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A9A00501-7D4B-4A4A-9C7E-528975384D02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7EA08099-CF4B-47D5-AE1A-473F68B466AF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63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 (Høyre, sirkel)"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924" y="1969483"/>
            <a:ext cx="5560333" cy="193899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000"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925" y="4019550"/>
            <a:ext cx="5560332" cy="1708150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580BDA-A445-4961-A52C-2EBE49B4CC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6888" y="0"/>
            <a:ext cx="6245112" cy="5842000"/>
          </a:xfrm>
          <a:custGeom>
            <a:avLst/>
            <a:gdLst>
              <a:gd name="connsiteX0" fmla="*/ 662015 w 6245112"/>
              <a:gd name="connsiteY0" fmla="*/ 0 h 5842000"/>
              <a:gd name="connsiteX1" fmla="*/ 6245112 w 6245112"/>
              <a:gd name="connsiteY1" fmla="*/ 0 h 5842000"/>
              <a:gd name="connsiteX2" fmla="*/ 6245112 w 6245112"/>
              <a:gd name="connsiteY2" fmla="*/ 4800066 h 5842000"/>
              <a:gd name="connsiteX3" fmla="*/ 6034914 w 6245112"/>
              <a:gd name="connsiteY3" fmla="*/ 4992696 h 5842000"/>
              <a:gd name="connsiteX4" fmla="*/ 3688613 w 6245112"/>
              <a:gd name="connsiteY4" fmla="*/ 5842000 h 5842000"/>
              <a:gd name="connsiteX5" fmla="*/ 0 w 6245112"/>
              <a:gd name="connsiteY5" fmla="*/ 2122714 h 5842000"/>
              <a:gd name="connsiteX6" fmla="*/ 629957 w 6245112"/>
              <a:gd name="connsiteY6" fmla="*/ 43226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112" h="5842000">
                <a:moveTo>
                  <a:pt x="662015" y="0"/>
                </a:moveTo>
                <a:lnTo>
                  <a:pt x="6245112" y="0"/>
                </a:lnTo>
                <a:lnTo>
                  <a:pt x="6245112" y="4800066"/>
                </a:lnTo>
                <a:lnTo>
                  <a:pt x="6034914" y="4992696"/>
                </a:lnTo>
                <a:cubicBezTo>
                  <a:pt x="5397304" y="5523274"/>
                  <a:pt x="4579873" y="5842000"/>
                  <a:pt x="3688613" y="5842000"/>
                </a:cubicBezTo>
                <a:cubicBezTo>
                  <a:pt x="1651448" y="5842000"/>
                  <a:pt x="0" y="4176819"/>
                  <a:pt x="0" y="2122714"/>
                </a:cubicBezTo>
                <a:cubicBezTo>
                  <a:pt x="0" y="1352425"/>
                  <a:pt x="232235" y="636828"/>
                  <a:pt x="629957" y="4322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1F008BBA-689F-42DB-913E-0747FEF2C9A0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F06E2D9-F070-4F9C-A1C6-8E39C20198F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20F64EEC-DBFB-4FDA-B7D3-2BFC8275B17A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B4FB7D30-A58A-4C12-BA63-D7BD6F30D443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4B4ECA20-A19D-4A30-BCBE-5B85C7B9069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A27905-A053-4BA2-B313-CC93DDB1A4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DA787485-D256-4C09-B23F-E6C3A567C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23" name="logo_blaa" hidden="1">
            <a:extLst>
              <a:ext uri="{FF2B5EF4-FFF2-40B4-BE49-F238E27FC236}">
                <a16:creationId xmlns:a16="http://schemas.microsoft.com/office/drawing/2014/main" id="{51511887-8686-4722-8CC2-4A6DBD2CB8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F09D0317-D37C-4CB3-ACEF-438C4B052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593" y="301039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62AE36E-9C13-4C22-9D9E-82AC72D82727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DefLogoHvit" hidden="1">
            <a:extLst>
              <a:ext uri="{FF2B5EF4-FFF2-40B4-BE49-F238E27FC236}">
                <a16:creationId xmlns:a16="http://schemas.microsoft.com/office/drawing/2014/main" id="{2336466F-2103-425B-87BE-18F3E57B9F81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57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BDE19F-A62C-4B9A-AABE-67AEE005F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pic>
        <p:nvPicPr>
          <p:cNvPr id="7" name="logo_hvit" hidden="1">
            <a:extLst>
              <a:ext uri="{FF2B5EF4-FFF2-40B4-BE49-F238E27FC236}">
                <a16:creationId xmlns:a16="http://schemas.microsoft.com/office/drawing/2014/main" id="{5019A58B-8362-45EF-B42D-3E0FD3AD8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8" name="logo_blaa" hidden="1">
            <a:extLst>
              <a:ext uri="{FF2B5EF4-FFF2-40B4-BE49-F238E27FC236}">
                <a16:creationId xmlns:a16="http://schemas.microsoft.com/office/drawing/2014/main" id="{DF8F9E46-D341-4105-BA50-6409256F15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5AB121-B777-4009-80C1-75B8761B0C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138087C-6F4A-4D28-8FDF-F085F699A2CB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6706D5D-D638-4DB1-9AC8-CD8309B275C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06DEFD4A-FB2F-46A7-8EFB-9873F806D4F0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5848A094-42A0-4FA4-B133-A3B7A7B39B0F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15ECCDD0-B9DF-490B-8070-810E4261072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20FD1917-1441-4832-9EC0-0D1DABCB58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757AAD15-4D1F-4961-B536-5ECA1FDCBEF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8" name="DefLogoHvit" hidden="1">
            <a:extLst>
              <a:ext uri="{FF2B5EF4-FFF2-40B4-BE49-F238E27FC236}">
                <a16:creationId xmlns:a16="http://schemas.microsoft.com/office/drawing/2014/main" id="{9207E573-3D16-4F72-83D9-249A5604221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78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tittel, tekst og innhold (Bak)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C17378-974D-4128-8D5E-84FC651232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C295C1-C2D0-4B81-AFB0-17F1A5F19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326380" y="3247853"/>
            <a:ext cx="6865620" cy="3610147"/>
          </a:xfrm>
          <a:prstGeom prst="round1Rect">
            <a:avLst>
              <a:gd name="adj" fmla="val 39195"/>
            </a:avLst>
          </a:prstGeom>
          <a:solidFill>
            <a:srgbClr val="FDF3F2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9970" y="4257902"/>
            <a:ext cx="4607604" cy="39405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24D2FA76-F710-4D8C-907A-B62C6DC45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4" name="logo_blaa" hidden="1">
            <a:extLst>
              <a:ext uri="{FF2B5EF4-FFF2-40B4-BE49-F238E27FC236}">
                <a16:creationId xmlns:a16="http://schemas.microsoft.com/office/drawing/2014/main" id="{089B5BE9-F679-4D22-B99A-794FB02F87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4B4CF32-5696-483C-9E36-AECAC554DB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3718968E-017F-4F68-8388-B2E458897EF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95677D21-AB8E-4EAE-937F-550723AA605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0DA2D151-1A8B-4DE7-921B-4788399FB6A8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A63A0026-16AF-4E57-831A-D74BAFCE142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5E142F18-FA97-44F7-B279-1943E3BC51B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366C5A4A-E52D-4E55-82D4-F2A3DEF0988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C71F8D16-8429-46C8-A55F-53113E72FB3A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6D5F194-6865-43D1-A2E9-4920E38BE8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69971" y="4792663"/>
            <a:ext cx="4607718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5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8E7BC67-93D3-4DE1-9069-B45F8FFA37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AF9CB0EE-AD99-4A11-AADA-C4A4009C79B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0C112-E41D-4154-A09B-F17BA74EE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4419600" y="4651956"/>
            <a:ext cx="7772400" cy="2206044"/>
          </a:xfrm>
          <a:custGeom>
            <a:avLst/>
            <a:gdLst>
              <a:gd name="connsiteX0" fmla="*/ 6126453 w 7772400"/>
              <a:gd name="connsiteY0" fmla="*/ 0 h 2206044"/>
              <a:gd name="connsiteX1" fmla="*/ 0 w 7772400"/>
              <a:gd name="connsiteY1" fmla="*/ 0 h 2206044"/>
              <a:gd name="connsiteX2" fmla="*/ 0 w 7772400"/>
              <a:gd name="connsiteY2" fmla="*/ 2206044 h 2206044"/>
              <a:gd name="connsiteX3" fmla="*/ 7772400 w 7772400"/>
              <a:gd name="connsiteY3" fmla="*/ 2206044 h 2206044"/>
              <a:gd name="connsiteX4" fmla="*/ 7772400 w 7772400"/>
              <a:gd name="connsiteY4" fmla="*/ 1645947 h 2206044"/>
              <a:gd name="connsiteX5" fmla="*/ 6126453 w 7772400"/>
              <a:gd name="connsiteY5" fmla="*/ 0 h 220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2206044">
                <a:moveTo>
                  <a:pt x="6126453" y="0"/>
                </a:moveTo>
                <a:lnTo>
                  <a:pt x="0" y="0"/>
                </a:lnTo>
                <a:lnTo>
                  <a:pt x="0" y="2206044"/>
                </a:lnTo>
                <a:lnTo>
                  <a:pt x="7772400" y="2206044"/>
                </a:lnTo>
                <a:lnTo>
                  <a:pt x="7772400" y="1645947"/>
                </a:lnTo>
                <a:cubicBezTo>
                  <a:pt x="7772400" y="736916"/>
                  <a:pt x="7035484" y="0"/>
                  <a:pt x="6126453" y="0"/>
                </a:cubicBezTo>
                <a:close/>
              </a:path>
            </a:pathLst>
          </a:custGeom>
          <a:solidFill>
            <a:srgbClr val="D8D8E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5347826" cy="553998"/>
          </a:xfrm>
        </p:spPr>
        <p:txBody>
          <a:bodyPr anchor="ctr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913" y="853321"/>
            <a:ext cx="5348287" cy="553998"/>
          </a:xfrm>
        </p:spPr>
        <p:txBody>
          <a:bodyPr/>
          <a:lstStyle>
            <a:lvl1pPr marL="0" indent="0">
              <a:buNone/>
              <a:defRPr sz="1600"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763" y="723901"/>
            <a:ext cx="4607762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425913E2-88EB-4E73-93C2-8F67700DB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0" name="logo_blaa" hidden="1">
            <a:extLst>
              <a:ext uri="{FF2B5EF4-FFF2-40B4-BE49-F238E27FC236}">
                <a16:creationId xmlns:a16="http://schemas.microsoft.com/office/drawing/2014/main" id="{4ACD28D1-8CA7-460E-94D6-B0B1A71B6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135E41-F011-45ED-BC06-DEDEFCACBB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C9EA006E-2080-4935-92C8-631EA67245C5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3" name="addin_colorbox" hidden="1">
            <a:extLst>
              <a:ext uri="{FF2B5EF4-FFF2-40B4-BE49-F238E27FC236}">
                <a16:creationId xmlns:a16="http://schemas.microsoft.com/office/drawing/2014/main" id="{2FC96FE8-006C-4558-8BA8-53291D4137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366A9094-1F57-4D0B-A622-EDA13749F054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34FCEA06-8CAE-4214-8ECB-62EE1CDCC7A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title" hidden="1">
            <a:extLst>
              <a:ext uri="{FF2B5EF4-FFF2-40B4-BE49-F238E27FC236}">
                <a16:creationId xmlns:a16="http://schemas.microsoft.com/office/drawing/2014/main" id="{66A5CB83-A611-486A-A11E-524EC248C2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FF933DB9-766C-426B-B11E-45A6BA6095A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Text Placeholder 1" hidden="1">
            <a:extLst>
              <a:ext uri="{FF2B5EF4-FFF2-40B4-BE49-F238E27FC236}">
                <a16:creationId xmlns:a16="http://schemas.microsoft.com/office/drawing/2014/main" id="{4475D5B4-B04D-492A-BF9B-685A53F04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5913" y="853321"/>
            <a:ext cx="5348287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794821EF-9AF2-4167-BA65-8EAF8E8DEA4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85763" y="1196836"/>
            <a:ext cx="4607718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CA42C7DF-ED2B-443A-9FB1-BC0F52E371D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76813" y="5544693"/>
            <a:ext cx="7000761" cy="5905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Høyre og venstre)">
    <p:bg>
      <p:bgPr>
        <a:solidFill>
          <a:srgbClr val="FB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FD96C6F-2B95-4858-B2FD-E57FE81F27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6080" y="0"/>
            <a:ext cx="545592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F8DC9D5-24ED-458C-90BB-732F5F9D6B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0"/>
            <a:ext cx="6587243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CB0EE-AD99-4A11-AADA-C4A4009C79B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-1" y="0"/>
            <a:ext cx="658724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0C112-E41D-4154-A09B-F17BA74EE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341257" y="3730171"/>
            <a:ext cx="6850742" cy="3127829"/>
          </a:xfrm>
          <a:prstGeom prst="round1Rect">
            <a:avLst>
              <a:gd name="adj" fmla="val 44896"/>
            </a:avLst>
          </a:prstGeom>
          <a:solidFill>
            <a:srgbClr val="D8D8E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5347826" cy="553998"/>
          </a:xfrm>
        </p:spPr>
        <p:txBody>
          <a:bodyPr anchor="ctr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913" y="853321"/>
            <a:ext cx="5348287" cy="553998"/>
          </a:xfrm>
        </p:spPr>
        <p:txBody>
          <a:bodyPr/>
          <a:lstStyle>
            <a:lvl1pPr marL="0" indent="0">
              <a:buNone/>
              <a:defRPr sz="1600"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763" y="4729846"/>
            <a:ext cx="4891810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6F41208-5C1D-4DD4-8A50-29FFF2F224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36080" y="0"/>
            <a:ext cx="5455919" cy="373017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F2EE0F14-41CF-4E48-A0AF-F0823CBB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8" name="logo_blaa" hidden="1">
            <a:extLst>
              <a:ext uri="{FF2B5EF4-FFF2-40B4-BE49-F238E27FC236}">
                <a16:creationId xmlns:a16="http://schemas.microsoft.com/office/drawing/2014/main" id="{B21498F1-AFBA-4324-BBED-9804D5FC44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744182F-BA54-48B0-B256-4947640EBA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C273E00C-50FC-4C09-837B-667751499D42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2" name="addin_colorbox" hidden="1">
            <a:extLst>
              <a:ext uri="{FF2B5EF4-FFF2-40B4-BE49-F238E27FC236}">
                <a16:creationId xmlns:a16="http://schemas.microsoft.com/office/drawing/2014/main" id="{1136DBA2-434B-4983-86EB-77F8FA3578A7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EEA2228F-8BF9-4C93-9035-4B6EF6481C8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4" name="addin_logo" hidden="1">
            <a:extLst>
              <a:ext uri="{FF2B5EF4-FFF2-40B4-BE49-F238E27FC236}">
                <a16:creationId xmlns:a16="http://schemas.microsoft.com/office/drawing/2014/main" id="{BF822C3C-A96D-4C31-9A95-60C5B3D4B251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E919718A-FF57-49A0-9771-B176C0DE0BB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6" name="addin_text" hidden="1">
            <a:extLst>
              <a:ext uri="{FF2B5EF4-FFF2-40B4-BE49-F238E27FC236}">
                <a16:creationId xmlns:a16="http://schemas.microsoft.com/office/drawing/2014/main" id="{84AA82A5-69A9-42C5-A00A-E051759316E6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B4593EE2-8E41-475D-BA91-5A5948E62F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85762" y="5202781"/>
            <a:ext cx="4891811" cy="82515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83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Venst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CB0EE-AD99-4A11-AADA-C4A4009C79B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0" y="0"/>
            <a:ext cx="7353300" cy="6858000"/>
          </a:xfrm>
          <a:prstGeom prst="round1Rect">
            <a:avLst>
              <a:gd name="adj" fmla="val 38976"/>
            </a:avLst>
          </a:prstGeom>
          <a:solidFill>
            <a:srgbClr val="002060"/>
          </a:solidFill>
        </p:spPr>
        <p:txBody>
          <a:bodyPr lIns="0" tIns="0" rIns="0" bIns="0"/>
          <a:lstStyle>
            <a:lvl1pPr marL="0" indent="0">
              <a:buNone/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0C112-E41D-4154-A09B-F17BA74EE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341257" y="3232150"/>
            <a:ext cx="6850742" cy="3625851"/>
          </a:xfrm>
          <a:prstGeom prst="round1Rect">
            <a:avLst>
              <a:gd name="adj" fmla="val 38591"/>
            </a:avLst>
          </a:prstGeom>
          <a:solidFill>
            <a:srgbClr val="FDF3F2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7069" y="2090825"/>
            <a:ext cx="4210504" cy="553998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67068" y="2766475"/>
            <a:ext cx="4210505" cy="392650"/>
          </a:xfrm>
        </p:spPr>
        <p:txBody>
          <a:bodyPr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67069" y="4179840"/>
            <a:ext cx="4210505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E8123E7D-EA90-48B6-B6F3-65A514CD4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AAFB698A-EB6B-411C-9C9C-9AB20B6FAE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0E5897B-0128-4833-ABC7-9D5B944D43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addin_colorlist" hidden="1">
            <a:extLst>
              <a:ext uri="{FF2B5EF4-FFF2-40B4-BE49-F238E27FC236}">
                <a16:creationId xmlns:a16="http://schemas.microsoft.com/office/drawing/2014/main" id="{7BD4C53C-108D-4394-8456-4042468C0E3E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B367CA8A-46EF-4B57-A802-BB29E53CA959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8EC9AE72-4105-48A6-A086-47AFE82C935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addin_logo" hidden="1">
            <a:extLst>
              <a:ext uri="{FF2B5EF4-FFF2-40B4-BE49-F238E27FC236}">
                <a16:creationId xmlns:a16="http://schemas.microsoft.com/office/drawing/2014/main" id="{2F1AA884-7DE6-4EAE-BF6F-1767EE3A5B0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addin_title" hidden="1">
            <a:extLst>
              <a:ext uri="{FF2B5EF4-FFF2-40B4-BE49-F238E27FC236}">
                <a16:creationId xmlns:a16="http://schemas.microsoft.com/office/drawing/2014/main" id="{B8B387BA-8B81-4475-9FC8-702C90AFA83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5" name="addin_text" hidden="1">
            <a:extLst>
              <a:ext uri="{FF2B5EF4-FFF2-40B4-BE49-F238E27FC236}">
                <a16:creationId xmlns:a16="http://schemas.microsoft.com/office/drawing/2014/main" id="{D9145AC7-3FAF-40CE-9C66-69B589F5679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818D3C5-E00B-4293-821C-798C4F134E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67025" y="4614675"/>
            <a:ext cx="4210549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44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3 bokser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13DEE0-CCAF-47EA-A14D-D7679384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9008" y="-8758"/>
            <a:ext cx="3949700" cy="686675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16FC5DA-8226-4CF8-B228-E01FC14873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9200" y="3490090"/>
            <a:ext cx="3352800" cy="336790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51F98C5-2BE5-42D7-BB2F-61E1BA87BF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9200" y="0"/>
            <a:ext cx="3352800" cy="336790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F59F70E-C806-43BD-9D89-C54E8C3B0DB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839200" y="3498849"/>
            <a:ext cx="3352799" cy="33591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DCA02DF-93B7-429F-A0AD-D85D318A8EA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749800" y="-2"/>
            <a:ext cx="3949700" cy="685799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394970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913" y="910471"/>
            <a:ext cx="3949701" cy="55399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6F41208-5C1D-4DD4-8A50-29FFF2F224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39200" y="0"/>
            <a:ext cx="3352799" cy="33591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9DD0C2B5-CC68-4E9E-AE47-AEBAAC6D2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050AC3A2-3172-489D-BAC9-CBBCC33DD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4D51EAA-A93B-4020-8227-613B86276B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919271A-D69E-44B1-9601-857C23308C2F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524CAE9B-B20C-4A8D-934B-59339B019D1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AC83C4E6-04D0-4072-8F3C-7976CB3356C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addin_logo" hidden="1">
            <a:extLst>
              <a:ext uri="{FF2B5EF4-FFF2-40B4-BE49-F238E27FC236}">
                <a16:creationId xmlns:a16="http://schemas.microsoft.com/office/drawing/2014/main" id="{6A95789E-F5A3-4946-AB59-D1C0D4FF1F3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addin_title" hidden="1">
            <a:extLst>
              <a:ext uri="{FF2B5EF4-FFF2-40B4-BE49-F238E27FC236}">
                <a16:creationId xmlns:a16="http://schemas.microsoft.com/office/drawing/2014/main" id="{3D365EEB-3C51-4BE4-88F0-1FC8A2B887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5" name="addin_text" hidden="1">
            <a:extLst>
              <a:ext uri="{FF2B5EF4-FFF2-40B4-BE49-F238E27FC236}">
                <a16:creationId xmlns:a16="http://schemas.microsoft.com/office/drawing/2014/main" id="{0B668723-1F65-41E9-8B0D-4C408D3AF15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DefLogoHvit" hidden="1">
            <a:extLst>
              <a:ext uri="{FF2B5EF4-FFF2-40B4-BE49-F238E27FC236}">
                <a16:creationId xmlns:a16="http://schemas.microsoft.com/office/drawing/2014/main" id="{1B4E343D-3448-4288-96A0-8161A1BCA02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49804D6-DBC7-4F01-9B86-DCB54C291E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913" y="2121720"/>
            <a:ext cx="3949700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64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nnhold (Høy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BFA32DA-0415-49CF-BCF9-38F570B362B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5597" y="0"/>
            <a:ext cx="4266403" cy="68667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DCA02DF-93B7-429F-A0AD-D85D318A8EA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25597" y="1"/>
            <a:ext cx="4259939" cy="6857999"/>
          </a:xfrm>
          <a:prstGeom prst="rect">
            <a:avLst/>
          </a:prstGeom>
          <a:solidFill>
            <a:srgbClr val="002060"/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6163919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0CCAF008-C4FB-4598-B1CA-5B952962D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9C6B9F73-5E4A-40F1-A8B9-CC6C9D578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D2C0544-2BE4-48B0-9C84-7496C2E325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E35BFD6A-9EBA-437D-94D3-A22AE9F3BF6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BE9F07D1-9FDA-4010-B64C-C1629BFE350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0B018755-7928-4745-9B40-F3496CA5DF1C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633A8CE6-D1F0-4276-AE71-8C8663E262E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FDD8280D-ED4A-4383-944E-05E4FE2BF96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994003EC-43C4-4410-B11C-73FEE191870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3341E66A-52C3-4488-998F-D252AB6C05BB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AA402BF-A073-4F44-B5BE-D9D57BDB22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99256" y="1698171"/>
            <a:ext cx="4259939" cy="383902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4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mellomtittel, tekst og innhold (Bak)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8A1C56D-C7B2-4042-9CD8-AA509F7951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66087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40B92AA-42BC-432B-8FCD-86D6CFD8E50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913" y="909186"/>
            <a:ext cx="1166087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363977-D9F6-454E-A94B-C68902B958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8220" y="2476500"/>
            <a:ext cx="3978593" cy="35550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F5850BA6-7568-407A-A438-DEFF4233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AAB0B267-D73D-48BE-8D06-4005CBCA0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FA81454-9B8B-4525-959D-5534FBD4C3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F7888C7-E2BB-4F37-9548-732E47B2D66A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90D07F82-624B-4368-B875-4A5180E2445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EC608B2B-F460-4524-A128-B881BF70A79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61C83988-EF2B-4F8A-A221-FBA24707F9C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47B8B98E-1475-4FEF-A304-E855B226301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07811DB8-614D-4E24-9368-EBE38BEF6B97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3A47E8CE-2C1D-4AD7-95B9-E7E0918EBD50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9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8A1C56D-C7B2-4042-9CD8-AA509F7951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902DB0-F9C9-4208-AC04-F65B14A92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2416" y="2157469"/>
            <a:ext cx="5560333" cy="193899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Sitat</a:t>
            </a:r>
            <a:r>
              <a:rPr lang="en-US" dirty="0"/>
              <a:t>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262E9EA-50DA-4C6F-BDBD-45D2CC16F5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417" y="4498845"/>
            <a:ext cx="5560332" cy="21544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endParaRPr lang="en-US" dirty="0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2DC9A1EE-C13C-4374-9372-8C4EED329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9D6AC5BB-98E7-4C43-A4B1-FB0CC7540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93E590-141F-4D3A-BAE4-F780C71B13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359BBBD-8D4D-47A6-A6D2-15A5C12B778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1BDE199-DCB0-44B7-B468-DB0113CDAAD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5BC20023-01D6-43AC-AC9E-3D5BBB97537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9037258-551C-4040-900F-0E68A78A121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61EAB1CA-B254-4FF7-9B06-83529538730C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978D642-AF95-46D9-BDA8-AC5CCCB3ED30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E1023C14-08D5-4A55-A00C-020E6A8C9E4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324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660079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84523D-32B3-42D2-9506-B4449EF176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913" y="909186"/>
            <a:ext cx="1166087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315913" y="1460500"/>
            <a:ext cx="6719887" cy="4784725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81B97-0927-4AE0-B50C-C8C76D99F2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4499" y="2152968"/>
            <a:ext cx="3912283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7FDC98EE-9EE3-4EC4-94AA-E00424837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9" name="logo_blaa" hidden="1">
            <a:extLst>
              <a:ext uri="{FF2B5EF4-FFF2-40B4-BE49-F238E27FC236}">
                <a16:creationId xmlns:a16="http://schemas.microsoft.com/office/drawing/2014/main" id="{91EEA51D-D92B-4593-9B3C-CB233B5CE4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294E24CE-73E5-478C-A0AE-B3FF6F4E4C8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531F68E2-5378-49F8-9089-CF82D4C5C37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A3B53C9F-AC67-475F-A1A3-7F754C8F112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42717750-4B12-4D91-8622-DC0D4272850D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CBF86961-0370-4940-A239-56F95E63CBDB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0AE0909F-FA8A-42B2-A5EA-7A13B05B37C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9400D268-CC84-41FD-B9A3-9510D85E407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0E2F7EB6-BD9A-4CAB-81C5-FA6F6D8726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4499" y="2673350"/>
            <a:ext cx="3912283" cy="327546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 (Bak)"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86664A-2EF2-43CB-A41F-676FF90963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924" y="1969483"/>
            <a:ext cx="5560333" cy="193899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000"/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925" y="4019550"/>
            <a:ext cx="5560332" cy="1708150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pic>
        <p:nvPicPr>
          <p:cNvPr id="16" name="logo_hvit" hidden="1">
            <a:extLst>
              <a:ext uri="{FF2B5EF4-FFF2-40B4-BE49-F238E27FC236}">
                <a16:creationId xmlns:a16="http://schemas.microsoft.com/office/drawing/2014/main" id="{848DF54E-6C06-4768-BE31-92CF272F1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17" name="logo_blaa" hidden="1">
            <a:extLst>
              <a:ext uri="{FF2B5EF4-FFF2-40B4-BE49-F238E27FC236}">
                <a16:creationId xmlns:a16="http://schemas.microsoft.com/office/drawing/2014/main" id="{133A38EE-7230-4142-8ACF-AC7BB21F7D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4DA4748-4F43-4F1B-AAEB-2ED411E524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593" y="301039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C94E69BD-0A56-40F8-B68A-E3D823537E4D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D1EDA5DC-474F-4369-8152-D656FEB6ADA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15396179-4FC6-46C7-82A4-0F380217A02E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5048B53-A7C6-4F18-96FB-30937FDBA63A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5FF0EACC-C50A-44B5-8C4D-444ED159113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FCFE3393-AB3C-44EB-AFC3-F01B9D65C2D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49EF98D6-91C4-4ED8-AF8C-C1F414AB3967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2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 (Høy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9DA6E-D112-4CF2-9E61-D2803FFC5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0"/>
            <a:ext cx="3343275" cy="6858000"/>
          </a:xfrm>
          <a:solidFill>
            <a:srgbClr val="EFEFEF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660079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3715658" y="1036637"/>
            <a:ext cx="8261126" cy="5364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pic>
        <p:nvPicPr>
          <p:cNvPr id="8" name="logo_hvit" hidden="1">
            <a:extLst>
              <a:ext uri="{FF2B5EF4-FFF2-40B4-BE49-F238E27FC236}">
                <a16:creationId xmlns:a16="http://schemas.microsoft.com/office/drawing/2014/main" id="{1E36CB94-8D26-46E8-8D42-FBAEA6516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pic>
        <p:nvPicPr>
          <p:cNvPr id="9" name="logo_blaa" hidden="1">
            <a:extLst>
              <a:ext uri="{FF2B5EF4-FFF2-40B4-BE49-F238E27FC236}">
                <a16:creationId xmlns:a16="http://schemas.microsoft.com/office/drawing/2014/main" id="{F98F4406-B5F8-4B8D-A9B5-1AE4EDA59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95EA8AB-6B52-4A25-8679-9037A006B2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7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C43F1F1-08A8-45E6-8709-A6CF646C3891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29DE899F-C243-4AB6-84E9-84DD211AA6D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FD84D5B2-05C4-4708-B0E6-8816C134C1A6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BC7B844F-3B22-4BC5-AE8F-529F6F8103B2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91826AB-F933-47F3-A50A-E1A9C8C299C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882AA710-D5DF-4B9E-B682-8BC67348AB36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27B46D2-22EB-487B-863E-8C88301E9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705" y="1191898"/>
            <a:ext cx="2822753" cy="462946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3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 (2 grafer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9DA6E-D112-4CF2-9E61-D2803FFC5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0"/>
            <a:ext cx="3343275" cy="6858000"/>
          </a:xfrm>
          <a:solidFill>
            <a:srgbClr val="EFEFEF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2821912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4281260" y="1036637"/>
            <a:ext cx="3343276" cy="5364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31484953-D908-4216-A821-FFF36AE77225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8418290" y="1036637"/>
            <a:ext cx="3343276" cy="5364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AF830C0-8048-4660-85F5-880345F1B2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1260" y="445295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8373671-1454-4F00-862D-A2611E85FF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18290" y="445295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CA8446F4-36A7-41F8-AECA-249ECAE60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0F3BF701-76B9-4709-8DBC-5E23B7E06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3B6724-4542-4E0D-A677-8E0AEC06B5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7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999124DB-8F02-409F-A729-E11030C3457D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CD623913-286B-465D-A7E5-0DF3533D4623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CD92FFB2-664D-487F-A82D-D46DC13C7D0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A6BE133F-DD99-468C-8D55-748939F0F9C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AAE24BC9-EA40-4A42-B35A-A5F8924D3B2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2A25BEF6-DC40-4AF2-B91B-D50EB057310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71BDB52-B689-490F-A912-7D7E708067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704" y="1191898"/>
            <a:ext cx="2821911" cy="462946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4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 (4 grafer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9DA6E-D112-4CF2-9E61-D2803FFC5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0"/>
            <a:ext cx="3343275" cy="6858000"/>
          </a:xfrm>
          <a:solidFill>
            <a:srgbClr val="EFEFEF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2821912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4281260" y="851285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31484953-D908-4216-A821-FFF36AE77225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8418290" y="851285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AF830C0-8048-4660-85F5-880345F1B2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1260" y="445295"/>
            <a:ext cx="3343275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8373671-1454-4F00-862D-A2611E85FF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18290" y="445295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8" name="Chart Placeholder 5">
            <a:extLst>
              <a:ext uri="{FF2B5EF4-FFF2-40B4-BE49-F238E27FC236}">
                <a16:creationId xmlns:a16="http://schemas.microsoft.com/office/drawing/2014/main" id="{67E0BF1E-FA82-4B7F-B923-BFDB61725C32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4281260" y="4113242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9" name="Chart Placeholder 5">
            <a:extLst>
              <a:ext uri="{FF2B5EF4-FFF2-40B4-BE49-F238E27FC236}">
                <a16:creationId xmlns:a16="http://schemas.microsoft.com/office/drawing/2014/main" id="{CA985493-FA53-488E-8517-92FC07AF2B01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8418290" y="4113242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D22E512-6705-4C14-9589-C2DACC2CD1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81260" y="3707252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5F680-AEB8-4E1E-9514-7E53E03994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18290" y="3707252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6" name="logo_hvit" hidden="1">
            <a:extLst>
              <a:ext uri="{FF2B5EF4-FFF2-40B4-BE49-F238E27FC236}">
                <a16:creationId xmlns:a16="http://schemas.microsoft.com/office/drawing/2014/main" id="{EDFF91B0-6A2A-405A-B788-58B3F7B2F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pic>
        <p:nvPicPr>
          <p:cNvPr id="17" name="logo_blaa" hidden="1">
            <a:extLst>
              <a:ext uri="{FF2B5EF4-FFF2-40B4-BE49-F238E27FC236}">
                <a16:creationId xmlns:a16="http://schemas.microsoft.com/office/drawing/2014/main" id="{77E48D3F-E2FE-4C89-B269-840AC1015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8FA83E3-5DF6-44FC-9818-DBD9AC1388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7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addin_colorlist" hidden="1">
            <a:extLst>
              <a:ext uri="{FF2B5EF4-FFF2-40B4-BE49-F238E27FC236}">
                <a16:creationId xmlns:a16="http://schemas.microsoft.com/office/drawing/2014/main" id="{026061BC-914B-4BA8-A2C4-CC0745516D4D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7639C6D-46FA-4FA7-8EC0-21DEE11DB27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background" hidden="1">
            <a:extLst>
              <a:ext uri="{FF2B5EF4-FFF2-40B4-BE49-F238E27FC236}">
                <a16:creationId xmlns:a16="http://schemas.microsoft.com/office/drawing/2014/main" id="{71D860E0-3EB4-4985-8611-DBB86048C275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040054D-988B-4548-8071-431E56D48E1E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3988038F-D2A8-423E-9DE1-C599EB065BA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7291C49E-6F93-4D1D-98F0-6D074E39ECF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2F7D3B47-0043-4A21-A582-E9A771DC02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704" y="1191898"/>
            <a:ext cx="2821911" cy="462946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3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vikling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8A1C56D-C7B2-4042-9CD8-AA509F7951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902DB0-F9C9-4208-AC04-F65B14A92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3134" y="2359798"/>
            <a:ext cx="4533908" cy="23544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17000">
                <a:latin typeface="SpareBank 1 Medium" panose="020B0500030000000000" pitchFamily="34" charset="0"/>
              </a:defRPr>
            </a:lvl1pPr>
          </a:lstStyle>
          <a:p>
            <a:r>
              <a:rPr lang="en-US" dirty="0"/>
              <a:t>00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012ADA4-FF9C-4A9A-9D47-9F7DF4E17A6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07042" y="2359797"/>
            <a:ext cx="3978593" cy="184999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nb-NO" sz="1600"/>
              <a:t>Klikk for å redigere tekststiler i malen</a:t>
            </a:r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6BF6F182-EBD6-4E9A-937A-97E8D8F9F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031504D1-26A1-4120-A3AD-B52BC44D74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BFCD7BF-3AB7-4429-8BC8-F8BC42C2A5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95E40C5A-6129-49F4-B4D2-D18CFE88C1D1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6831A200-49F5-4645-BB55-B21422B4DD4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29F23ED3-8031-44D0-AF88-1C89758EB5A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696CEC71-F65A-43A1-962D-596ECDCFEFF5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19D9EC0F-9854-4585-BE93-674C85878F1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72B513AD-BD82-49A5-8EDC-A9F4BDC63D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DefLogoHvit" hidden="1">
            <a:extLst>
              <a:ext uri="{FF2B5EF4-FFF2-40B4-BE49-F238E27FC236}">
                <a16:creationId xmlns:a16="http://schemas.microsoft.com/office/drawing/2014/main" id="{0BB6941E-7A67-4E07-AB3F-FA53A5938919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576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ide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53E799FF-A7CB-461E-B019-32619A79E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1152511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26E3C71-6252-416E-BB06-9B02EAF49F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97807" y="4320383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97807" y="3894454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52B160-86DA-4012-954C-C6953026A9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913" y="909186"/>
            <a:ext cx="1152511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6A5C2C-D005-4D6A-B53B-999FAD2B2F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7807" y="2254021"/>
            <a:ext cx="1440180" cy="1439299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89B68B-6FC3-4A8E-A6B4-15BE438ABF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81927" y="4320383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88F8B5-8E03-43A4-B94C-726522E8C2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81927" y="3894454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44BEA80-896A-4A78-A6E8-C08CC90D8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81927" y="2254021"/>
            <a:ext cx="1440180" cy="1439299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EFC636C-45F7-4D80-913A-E189DBD4B0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12058" y="4315621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2A3850B-57F8-4746-ABC4-07EFFB9552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2058" y="3889692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C51C625-F779-4CC0-B43C-69D91D5B9F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12058" y="2249259"/>
            <a:ext cx="1440180" cy="1439299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F6F1C91C-5EFA-46E9-8499-1ACC2BBC19E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4053" y="4325288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AB3A0E-5127-4287-9954-3E23BA96F2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4053" y="3899359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4A5529C-9EF2-4C35-9351-C26E0DDC60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54053" y="2258926"/>
            <a:ext cx="1440180" cy="1439299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8C6EA9-B739-4680-AD52-7A2BDE15538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497807" y="2254021"/>
            <a:ext cx="1440180" cy="14392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IKON SETTES INN HER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B06652B2-4AB0-45B6-BED4-F119744C078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981927" y="2254021"/>
            <a:ext cx="1440180" cy="14392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2D361F0-26FD-42CA-ABD7-D4A1E734FBA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154053" y="2258926"/>
            <a:ext cx="1440180" cy="14392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832E9B8-520B-4E6D-956D-A9A1F8270D2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612058" y="2249259"/>
            <a:ext cx="1440180" cy="14392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pic>
        <p:nvPicPr>
          <p:cNvPr id="31" name="logo_hvit" hidden="1">
            <a:extLst>
              <a:ext uri="{FF2B5EF4-FFF2-40B4-BE49-F238E27FC236}">
                <a16:creationId xmlns:a16="http://schemas.microsoft.com/office/drawing/2014/main" id="{91CF0217-0ACA-4FC0-9EF4-01E01A4880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32" name="logo_blaa" hidden="1">
            <a:extLst>
              <a:ext uri="{FF2B5EF4-FFF2-40B4-BE49-F238E27FC236}">
                <a16:creationId xmlns:a16="http://schemas.microsoft.com/office/drawing/2014/main" id="{757186B7-7273-4990-B2D7-E40F10E5C1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004951B-E132-4CB5-BE08-014909997C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10686" y="6245941"/>
            <a:ext cx="1766888" cy="394054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6E501A22-635E-4E52-A781-CEFE3AAF9E1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ikon1, ikon2, ikon3, ikon4</a:t>
            </a:r>
          </a:p>
        </p:txBody>
      </p:sp>
      <p:sp>
        <p:nvSpPr>
          <p:cNvPr id="35" name="addin_colorbox" hidden="1">
            <a:extLst>
              <a:ext uri="{FF2B5EF4-FFF2-40B4-BE49-F238E27FC236}">
                <a16:creationId xmlns:a16="http://schemas.microsoft.com/office/drawing/2014/main" id="{C152D6E7-5ABD-462F-B484-D3C5A98E30C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6" name="addin_background" hidden="1">
            <a:extLst>
              <a:ext uri="{FF2B5EF4-FFF2-40B4-BE49-F238E27FC236}">
                <a16:creationId xmlns:a16="http://schemas.microsoft.com/office/drawing/2014/main" id="{E380263D-5A13-44BA-8F84-CE8D468BF3F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7" name="addin_logo" hidden="1">
            <a:extLst>
              <a:ext uri="{FF2B5EF4-FFF2-40B4-BE49-F238E27FC236}">
                <a16:creationId xmlns:a16="http://schemas.microsoft.com/office/drawing/2014/main" id="{A47615AF-2F92-48F5-9427-DB7CDFC14D1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8" name="addin_title" hidden="1">
            <a:extLst>
              <a:ext uri="{FF2B5EF4-FFF2-40B4-BE49-F238E27FC236}">
                <a16:creationId xmlns:a16="http://schemas.microsoft.com/office/drawing/2014/main" id="{DE8F631C-E719-4912-BF9F-B8C23CA2B3F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9" name="addin_text" hidden="1">
            <a:extLst>
              <a:ext uri="{FF2B5EF4-FFF2-40B4-BE49-F238E27FC236}">
                <a16:creationId xmlns:a16="http://schemas.microsoft.com/office/drawing/2014/main" id="{7FC205FB-165B-4339-88D1-EF192C650B2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306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ide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F73BE435-F82E-401E-BC8F-786DF65E161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42257" y="2161952"/>
            <a:ext cx="1440180" cy="1439299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875DC22-FC29-439F-BE1C-C4CEEE74EF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50495" y="2161952"/>
            <a:ext cx="1440180" cy="1439299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59238488-45B2-4EF9-9DCF-75A9D082AC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67444" y="2161952"/>
            <a:ext cx="1440180" cy="1439299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12A2793-E8C0-4A44-AD6E-511C67CD47B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80970" y="2161952"/>
            <a:ext cx="1440180" cy="1439299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EC5F670-0FCC-48B7-9C97-8A0ED134BF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92632" y="2161952"/>
            <a:ext cx="1440180" cy="1439299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5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1152511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26E3C71-6252-416E-BB06-9B02EAF49F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42258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42258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52B160-86DA-4012-954C-C6953026A9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913" y="909186"/>
            <a:ext cx="1152511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89B68B-6FC3-4A8E-A6B4-15BE438ABF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50495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88F8B5-8E03-43A4-B94C-726522E8C2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0495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EFC636C-45F7-4D80-913A-E189DBD4B0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67444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2A3850B-57F8-4746-ABC4-07EFFB9552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7444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F6F1C91C-5EFA-46E9-8499-1ACC2BBC19E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80970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AB3A0E-5127-4287-9954-3E23BA96F2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80970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8C6EA9-B739-4680-AD52-7A2BDE15538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542257" y="2161952"/>
            <a:ext cx="1440180" cy="1439299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B06652B2-4AB0-45B6-BED4-F119744C078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450495" y="2161952"/>
            <a:ext cx="1440180" cy="1439299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2D361F0-26FD-42CA-ABD7-D4A1E734FBA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7280970" y="2161952"/>
            <a:ext cx="1440180" cy="14392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832E9B8-520B-4E6D-956D-A9A1F8270D2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367444" y="2161952"/>
            <a:ext cx="1440180" cy="14392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3F540DE3-195D-4E6B-A7AF-31B5DF60F73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192632" y="2161952"/>
            <a:ext cx="1440180" cy="1439299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F891B1A-3BF6-4C12-A12A-239C8FCE03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192632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D5D28B2-0704-4803-A645-557CB31EE3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92632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35" name="logo_hvit" hidden="1">
            <a:extLst>
              <a:ext uri="{FF2B5EF4-FFF2-40B4-BE49-F238E27FC236}">
                <a16:creationId xmlns:a16="http://schemas.microsoft.com/office/drawing/2014/main" id="{5F4730F0-52A6-465A-ACFE-13DFE8144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36" name="logo_blaa" hidden="1">
            <a:extLst>
              <a:ext uri="{FF2B5EF4-FFF2-40B4-BE49-F238E27FC236}">
                <a16:creationId xmlns:a16="http://schemas.microsoft.com/office/drawing/2014/main" id="{AF5DCE45-A300-4CC8-9AB0-51050448B1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0EFE922-5D7E-4DE7-BDD3-B34758502BD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addin_colorlist" hidden="1">
            <a:extLst>
              <a:ext uri="{FF2B5EF4-FFF2-40B4-BE49-F238E27FC236}">
                <a16:creationId xmlns:a16="http://schemas.microsoft.com/office/drawing/2014/main" id="{075E0F79-D570-480C-8DF3-E58C21E1F61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ikon1, ikon2, ikon3, ikon4</a:t>
            </a:r>
          </a:p>
        </p:txBody>
      </p:sp>
      <p:sp>
        <p:nvSpPr>
          <p:cNvPr id="39" name="addin_colorbox" hidden="1">
            <a:extLst>
              <a:ext uri="{FF2B5EF4-FFF2-40B4-BE49-F238E27FC236}">
                <a16:creationId xmlns:a16="http://schemas.microsoft.com/office/drawing/2014/main" id="{67B923A1-1928-48F4-99F0-2BC992E26D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40" name="addin_background" hidden="1">
            <a:extLst>
              <a:ext uri="{FF2B5EF4-FFF2-40B4-BE49-F238E27FC236}">
                <a16:creationId xmlns:a16="http://schemas.microsoft.com/office/drawing/2014/main" id="{C8275DA9-4738-44F4-80E0-B95FD7F7669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1" name="addin_logo" hidden="1">
            <a:extLst>
              <a:ext uri="{FF2B5EF4-FFF2-40B4-BE49-F238E27FC236}">
                <a16:creationId xmlns:a16="http://schemas.microsoft.com/office/drawing/2014/main" id="{50E7F9FC-E5AD-43C9-9814-D45E18A07656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2" name="addin_title" hidden="1">
            <a:extLst>
              <a:ext uri="{FF2B5EF4-FFF2-40B4-BE49-F238E27FC236}">
                <a16:creationId xmlns:a16="http://schemas.microsoft.com/office/drawing/2014/main" id="{4E85F3F3-61FE-46B8-9DCC-8DF708F7EF3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43" name="addin_text" hidden="1">
            <a:extLst>
              <a:ext uri="{FF2B5EF4-FFF2-40B4-BE49-F238E27FC236}">
                <a16:creationId xmlns:a16="http://schemas.microsoft.com/office/drawing/2014/main" id="{CCB6333A-8809-4730-B12B-15E8A5FE960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777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ide (Med tekst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7C3D8B82-1186-4182-B0A5-AF811E03AA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38625" y="3795682"/>
            <a:ext cx="895350" cy="872978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0279050-A64A-4B83-A905-1B3FC387D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25" y="1771827"/>
            <a:ext cx="895350" cy="872978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D0A5540-DE13-4650-A761-05A3821451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66900" y="3795682"/>
            <a:ext cx="895350" cy="872978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13F1418-8863-4CCE-A609-28E1F569F71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66900" y="1771827"/>
            <a:ext cx="895350" cy="872978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4062DE1-5A03-401B-828E-C09837CBE7B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39050" y="0"/>
            <a:ext cx="4552950" cy="6858000"/>
          </a:xfrm>
          <a:solidFill>
            <a:srgbClr val="005AA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6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6579396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26E3C71-6252-416E-BB06-9B02EAF49F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42257" y="3286065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42257" y="2809079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52B160-86DA-4012-954C-C6953026A9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913" y="909186"/>
            <a:ext cx="6579396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FDEC93C-B0F9-43F6-9A2B-43486128B15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13982" y="3286065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D64AEBB-F5C6-49BB-A8BD-743146A4CB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13982" y="2809079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52CFF93E-569D-485C-9953-C19AC5E3C45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42257" y="5309920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8A6D454-40E4-4EA2-B644-EDCFBBCB62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42257" y="4832934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1A3C0572-03EF-4F24-A0B1-253B71A2C1F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913982" y="5309920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4A24DB8-42A3-44EC-A86F-652A8538749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13982" y="4832934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A96C8D-EA7E-4A1A-9503-66E8E35B8CE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69300" y="1098550"/>
            <a:ext cx="3608274" cy="393700"/>
          </a:xfrm>
        </p:spPr>
        <p:txBody>
          <a:bodyPr anchor="b"/>
          <a:lstStyle>
            <a:lvl1pPr marL="0" indent="0">
              <a:buNone/>
              <a:defRPr sz="3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DC22F2-8CFA-49E4-A541-56C2672DA8B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69300" y="1605457"/>
            <a:ext cx="3608274" cy="3937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25147704-1371-462B-8BE0-901BF4C6B9A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369300" y="2882345"/>
            <a:ext cx="3608274" cy="393700"/>
          </a:xfrm>
        </p:spPr>
        <p:txBody>
          <a:bodyPr anchor="b"/>
          <a:lstStyle>
            <a:lvl1pPr marL="0" indent="0">
              <a:buNone/>
              <a:defRPr sz="3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1CCA3D76-ECCA-4308-8AF0-909FC8B26F8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369300" y="3389252"/>
            <a:ext cx="3608274" cy="3937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60A7792F-9090-4A87-8964-DF22B9449CE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369300" y="4922063"/>
            <a:ext cx="3608274" cy="393700"/>
          </a:xfrm>
        </p:spPr>
        <p:txBody>
          <a:bodyPr anchor="b"/>
          <a:lstStyle>
            <a:lvl1pPr marL="0" indent="0">
              <a:buNone/>
              <a:defRPr sz="3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A80D731A-25DF-478D-9DD2-54A9511D84F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369300" y="5428970"/>
            <a:ext cx="3608274" cy="3937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D6001A3-F024-4A8E-B5CF-D1D78B3F4E4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66900" y="1771827"/>
            <a:ext cx="895350" cy="872978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B244F5A-705A-48E8-927E-F279AC5F5FEC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1866900" y="1771827"/>
            <a:ext cx="895350" cy="8729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3A7F4820-EF59-4DD5-A97C-2CBCBA008F35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238625" y="1771827"/>
            <a:ext cx="895350" cy="8729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98FC926-9B84-46D8-89CC-E751E9D26A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66900" y="3795682"/>
            <a:ext cx="895350" cy="872978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EE315A61-2E68-4EB9-B2F9-BDF0F31BDE53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866900" y="3795682"/>
            <a:ext cx="895350" cy="872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1FAD39D5-056D-4EB9-8E8D-ACED66A3A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38625" y="3795682"/>
            <a:ext cx="895350" cy="872978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5" name="Content Placeholder 8">
            <a:extLst>
              <a:ext uri="{FF2B5EF4-FFF2-40B4-BE49-F238E27FC236}">
                <a16:creationId xmlns:a16="http://schemas.microsoft.com/office/drawing/2014/main" id="{769CDA1B-0410-4357-A97C-A7947A450081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4238625" y="3795682"/>
            <a:ext cx="895350" cy="872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pic>
        <p:nvPicPr>
          <p:cNvPr id="37" name="logo_hvit" hidden="1">
            <a:extLst>
              <a:ext uri="{FF2B5EF4-FFF2-40B4-BE49-F238E27FC236}">
                <a16:creationId xmlns:a16="http://schemas.microsoft.com/office/drawing/2014/main" id="{9DF3BD51-FCCE-4BC5-9A0A-83A7B3D63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38" name="logo_blaa" hidden="1">
            <a:extLst>
              <a:ext uri="{FF2B5EF4-FFF2-40B4-BE49-F238E27FC236}">
                <a16:creationId xmlns:a16="http://schemas.microsoft.com/office/drawing/2014/main" id="{C211BD9F-FA95-498B-B484-1FABCFDB7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1910E6F-A89F-470C-B8C5-2CA101D8ECC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addin_colorlist" hidden="1">
            <a:extLst>
              <a:ext uri="{FF2B5EF4-FFF2-40B4-BE49-F238E27FC236}">
                <a16:creationId xmlns:a16="http://schemas.microsoft.com/office/drawing/2014/main" id="{2530AF2D-9963-4853-BC15-8D5711DC97A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ikon1, ikon2, ikon3, ikon4</a:t>
            </a:r>
          </a:p>
        </p:txBody>
      </p:sp>
      <p:sp>
        <p:nvSpPr>
          <p:cNvPr id="45" name="addin_colorbox" hidden="1">
            <a:extLst>
              <a:ext uri="{FF2B5EF4-FFF2-40B4-BE49-F238E27FC236}">
                <a16:creationId xmlns:a16="http://schemas.microsoft.com/office/drawing/2014/main" id="{4647CBF0-028B-48BC-8377-8664458D9C7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46" name="addin_background" hidden="1">
            <a:extLst>
              <a:ext uri="{FF2B5EF4-FFF2-40B4-BE49-F238E27FC236}">
                <a16:creationId xmlns:a16="http://schemas.microsoft.com/office/drawing/2014/main" id="{A4BBCABF-1EAD-4EE4-9436-DCF1D6245546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56" name="addin_logo" hidden="1">
            <a:extLst>
              <a:ext uri="{FF2B5EF4-FFF2-40B4-BE49-F238E27FC236}">
                <a16:creationId xmlns:a16="http://schemas.microsoft.com/office/drawing/2014/main" id="{53D5C84E-F74F-4DE1-B8BD-09B906AD981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57" name="addin_title" hidden="1">
            <a:extLst>
              <a:ext uri="{FF2B5EF4-FFF2-40B4-BE49-F238E27FC236}">
                <a16:creationId xmlns:a16="http://schemas.microsoft.com/office/drawing/2014/main" id="{6A4887B0-59E8-4459-A232-FBE56D3489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58" name="addin_text" hidden="1">
            <a:extLst>
              <a:ext uri="{FF2B5EF4-FFF2-40B4-BE49-F238E27FC236}">
                <a16:creationId xmlns:a16="http://schemas.microsoft.com/office/drawing/2014/main" id="{DFF3A27C-DEC0-4C13-A024-9CDA6FA62D2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59" name="DefLogoHvit" hidden="1">
            <a:extLst>
              <a:ext uri="{FF2B5EF4-FFF2-40B4-BE49-F238E27FC236}">
                <a16:creationId xmlns:a16="http://schemas.microsoft.com/office/drawing/2014/main" id="{E242F738-11B7-4699-ADA7-AD2F8082B21C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776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CBE4C0-AD7E-4767-A37B-3C4FCC55B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9692" y="1238672"/>
            <a:ext cx="5242508" cy="524225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2492" y="566738"/>
            <a:ext cx="2775947" cy="5931262"/>
          </a:xfrm>
          <a:custGeom>
            <a:avLst/>
            <a:gdLst>
              <a:gd name="connsiteX0" fmla="*/ 0 w 2775947"/>
              <a:gd name="connsiteY0" fmla="*/ 0 h 5931262"/>
              <a:gd name="connsiteX1" fmla="*/ 2775947 w 2775947"/>
              <a:gd name="connsiteY1" fmla="*/ 0 h 5931262"/>
              <a:gd name="connsiteX2" fmla="*/ 2775947 w 2775947"/>
              <a:gd name="connsiteY2" fmla="*/ 5516988 h 5931262"/>
              <a:gd name="connsiteX3" fmla="*/ 2725403 w 2775947"/>
              <a:gd name="connsiteY3" fmla="*/ 5551158 h 5931262"/>
              <a:gd name="connsiteX4" fmla="*/ 1388454 w 2775947"/>
              <a:gd name="connsiteY4" fmla="*/ 5931262 h 5931262"/>
              <a:gd name="connsiteX5" fmla="*/ 51506 w 2775947"/>
              <a:gd name="connsiteY5" fmla="*/ 5551158 h 5931262"/>
              <a:gd name="connsiteX6" fmla="*/ 0 w 2775947"/>
              <a:gd name="connsiteY6" fmla="*/ 5516338 h 59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947" h="5931262">
                <a:moveTo>
                  <a:pt x="0" y="0"/>
                </a:moveTo>
                <a:lnTo>
                  <a:pt x="2775947" y="0"/>
                </a:lnTo>
                <a:lnTo>
                  <a:pt x="2775947" y="5516988"/>
                </a:lnTo>
                <a:lnTo>
                  <a:pt x="2725403" y="5551158"/>
                </a:lnTo>
                <a:cubicBezTo>
                  <a:pt x="2330248" y="5793781"/>
                  <a:pt x="1872419" y="5931262"/>
                  <a:pt x="1388454" y="5931262"/>
                </a:cubicBezTo>
                <a:cubicBezTo>
                  <a:pt x="904490" y="5931262"/>
                  <a:pt x="446660" y="5793781"/>
                  <a:pt x="51506" y="5551158"/>
                </a:cubicBezTo>
                <a:lnTo>
                  <a:pt x="0" y="55163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spcBef>
                <a:spcPts val="1800"/>
              </a:spcBef>
              <a:buNone/>
              <a:defRPr sz="440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7CB38BD-06CD-4641-A90C-18CE66C56A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3199" y="391996"/>
            <a:ext cx="3269209" cy="642320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C83D3ED5-C123-48D8-BF8E-0476E8596C82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itle 13">
            <a:extLst>
              <a:ext uri="{FF2B5EF4-FFF2-40B4-BE49-F238E27FC236}">
                <a16:creationId xmlns:a16="http://schemas.microsoft.com/office/drawing/2014/main" id="{02A992B5-F485-45DA-B617-5194C3E6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206151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28E5F674-4C79-44C3-8673-EC472B0189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913" y="2819152"/>
            <a:ext cx="4695079" cy="26876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6F504348-71B2-47D0-988E-B76DD1297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5837638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0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side (Neste sid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CBE4C0-AD7E-4767-A37B-3C4FCC55B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867" y="1283854"/>
            <a:ext cx="5242508" cy="5242256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41667" y="609539"/>
            <a:ext cx="2775947" cy="5931262"/>
          </a:xfrm>
          <a:custGeom>
            <a:avLst/>
            <a:gdLst>
              <a:gd name="connsiteX0" fmla="*/ 0 w 2775947"/>
              <a:gd name="connsiteY0" fmla="*/ 0 h 5931262"/>
              <a:gd name="connsiteX1" fmla="*/ 2775947 w 2775947"/>
              <a:gd name="connsiteY1" fmla="*/ 0 h 5931262"/>
              <a:gd name="connsiteX2" fmla="*/ 2775947 w 2775947"/>
              <a:gd name="connsiteY2" fmla="*/ 5516988 h 5931262"/>
              <a:gd name="connsiteX3" fmla="*/ 2725403 w 2775947"/>
              <a:gd name="connsiteY3" fmla="*/ 5551158 h 5931262"/>
              <a:gd name="connsiteX4" fmla="*/ 1388454 w 2775947"/>
              <a:gd name="connsiteY4" fmla="*/ 5931262 h 5931262"/>
              <a:gd name="connsiteX5" fmla="*/ 51506 w 2775947"/>
              <a:gd name="connsiteY5" fmla="*/ 5551158 h 5931262"/>
              <a:gd name="connsiteX6" fmla="*/ 0 w 2775947"/>
              <a:gd name="connsiteY6" fmla="*/ 5516338 h 59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947" h="5931262">
                <a:moveTo>
                  <a:pt x="0" y="0"/>
                </a:moveTo>
                <a:lnTo>
                  <a:pt x="2775947" y="0"/>
                </a:lnTo>
                <a:lnTo>
                  <a:pt x="2775947" y="5516988"/>
                </a:lnTo>
                <a:lnTo>
                  <a:pt x="2725403" y="5551158"/>
                </a:lnTo>
                <a:cubicBezTo>
                  <a:pt x="2330248" y="5793781"/>
                  <a:pt x="1872419" y="5931262"/>
                  <a:pt x="1388454" y="5931262"/>
                </a:cubicBezTo>
                <a:cubicBezTo>
                  <a:pt x="904490" y="5931262"/>
                  <a:pt x="446660" y="5793781"/>
                  <a:pt x="51506" y="5551158"/>
                </a:cubicBezTo>
                <a:lnTo>
                  <a:pt x="0" y="55163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495" y="2162175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F47EA2-9057-40E9-8497-026110B55D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495" y="3590080"/>
            <a:ext cx="4695079" cy="26876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B57996CC-7F2A-4326-8C1C-1705A002A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1E6C2E7D-C975-4BDF-93C4-D8DB777FA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AA86799-C55C-4704-8C57-DA7BDC053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7CB38BD-06CD-4641-A90C-18CE66C56A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92374" y="434797"/>
            <a:ext cx="3269209" cy="6423203"/>
          </a:xfr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DA2EDFEE-A606-400C-BA08-036FC2EA105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147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CBE4C0-AD7E-4767-A37B-3C4FCC55B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867" y="1283854"/>
            <a:ext cx="5242508" cy="5242256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495" y="2162175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F47EA2-9057-40E9-8497-026110B55D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495" y="3590080"/>
            <a:ext cx="4695079" cy="26876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B57996CC-7F2A-4326-8C1C-1705A002A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1E6C2E7D-C975-4BDF-93C4-D8DB777FA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AA86799-C55C-4704-8C57-DA7BDC053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22" name="Circle 2">
            <a:extLst>
              <a:ext uri="{FF2B5EF4-FFF2-40B4-BE49-F238E27FC236}">
                <a16:creationId xmlns:a16="http://schemas.microsoft.com/office/drawing/2014/main" id="{643EB9AF-85D6-452D-8D92-900AFF59F2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35075" y="1303425"/>
            <a:ext cx="5019194" cy="5019194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21127143">
            <a:off x="1557912" y="3841396"/>
            <a:ext cx="4211870" cy="237681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2883-1DBB-4A89-BE2A-3AB6A6803E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677" y="3408539"/>
            <a:ext cx="4968936" cy="4090061"/>
          </a:xfr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FE9B16F9-B2E4-4D04-B8EE-E3F64D05C40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4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1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1 " pathEditMode="relative" ptsTypes="AA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81 " pathEditMode="relative" ptsTypes="AA">
                      <p:cBhvr>
                        <p:cTn dur="2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81 " pathEditMode="relative" ptsTypes="AA">
                      <p:cBhvr>
                        <p:cTn dur="2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(Ba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2763ED-CF70-4772-BB44-DC41205ED8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2415" y="2288796"/>
            <a:ext cx="5560333" cy="1938992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000"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416" y="4338863"/>
            <a:ext cx="5560332" cy="170815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58A7EA61-475D-4C82-BECD-37AE334BC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9A0F0694-E87A-42F5-82E1-A9647BD34A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8EE8199-86B9-4779-8FFF-E942D0D919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593" y="301039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DC1C65D8-3327-4A0F-A16F-F092745C8256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E8AD148F-21A9-43AC-99D2-45BA43F665E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7418948F-C32B-4E23-AD6D-7451FE13932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9579EA3C-8EEC-474C-B378-87DCAEEDEED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170DAD57-37FB-44B9-AB07-2453F6D0428D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2128C84B-197A-4C62-8A3B-2AD4F5CFE1C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640345A6-8FBC-47B0-B8DD-333C5CBE232A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14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side (Animasjon)">
    <p:bg>
      <p:bgPr>
        <a:solidFill>
          <a:srgbClr val="F8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BB0CE27-C394-4607-98BB-7BA11CE74F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2" y="1"/>
            <a:ext cx="6095999" cy="6857998"/>
          </a:xfrm>
          <a:custGeom>
            <a:avLst/>
            <a:gdLst>
              <a:gd name="connsiteX0" fmla="*/ 1649621 w 6095999"/>
              <a:gd name="connsiteY0" fmla="*/ 0 h 6857998"/>
              <a:gd name="connsiteX1" fmla="*/ 6095999 w 6095999"/>
              <a:gd name="connsiteY1" fmla="*/ 0 h 6857998"/>
              <a:gd name="connsiteX2" fmla="*/ 6095999 w 6095999"/>
              <a:gd name="connsiteY2" fmla="*/ 6857998 h 6857998"/>
              <a:gd name="connsiteX3" fmla="*/ 1650155 w 6095999"/>
              <a:gd name="connsiteY3" fmla="*/ 6857998 h 6857998"/>
              <a:gd name="connsiteX4" fmla="*/ 1597925 w 6095999"/>
              <a:gd name="connsiteY4" fmla="*/ 6816955 h 6857998"/>
              <a:gd name="connsiteX5" fmla="*/ 0 w 6095999"/>
              <a:gd name="connsiteY5" fmla="*/ 3428789 h 6857998"/>
              <a:gd name="connsiteX6" fmla="*/ 1597925 w 6095999"/>
              <a:gd name="connsiteY6" fmla="*/ 4062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7998">
                <a:moveTo>
                  <a:pt x="1649621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1650155" y="6857998"/>
                </a:lnTo>
                <a:lnTo>
                  <a:pt x="1597925" y="6816955"/>
                </a:lnTo>
                <a:cubicBezTo>
                  <a:pt x="622032" y="6011615"/>
                  <a:pt x="0" y="4792841"/>
                  <a:pt x="0" y="3428789"/>
                </a:cubicBezTo>
                <a:cubicBezTo>
                  <a:pt x="0" y="2064738"/>
                  <a:pt x="622032" y="845963"/>
                  <a:pt x="1597925" y="40623"/>
                </a:cubicBezTo>
                <a:close/>
              </a:path>
            </a:pathLst>
          </a:custGeom>
          <a:solidFill>
            <a:srgbClr val="042478"/>
          </a:solidFill>
        </p:spPr>
        <p:txBody>
          <a:bodyPr wrap="square"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526EE899-D5E9-4D5E-880C-C006EB3F14FB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itle 13">
            <a:extLst>
              <a:ext uri="{FF2B5EF4-FFF2-40B4-BE49-F238E27FC236}">
                <a16:creationId xmlns:a16="http://schemas.microsoft.com/office/drawing/2014/main" id="{F2EC2875-A8E4-4C69-9D40-24A9CCC2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206151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4247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C6E809E9-2EE0-4D5E-ABD5-7560E83DF0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913" y="2819152"/>
            <a:ext cx="4695079" cy="2687638"/>
          </a:xfrm>
        </p:spPr>
        <p:txBody>
          <a:bodyPr/>
          <a:lstStyle>
            <a:lvl1pPr>
              <a:defRPr sz="1400">
                <a:solidFill>
                  <a:srgbClr val="042478"/>
                </a:solidFill>
              </a:defRPr>
            </a:lvl1pPr>
            <a:lvl2pPr>
              <a:defRPr sz="1200">
                <a:solidFill>
                  <a:srgbClr val="042478"/>
                </a:solidFill>
              </a:defRPr>
            </a:lvl2pPr>
            <a:lvl3pPr>
              <a:defRPr sz="1100">
                <a:solidFill>
                  <a:srgbClr val="042478"/>
                </a:solidFill>
              </a:defRPr>
            </a:lvl3pPr>
            <a:lvl4pPr>
              <a:defRPr sz="1000">
                <a:solidFill>
                  <a:srgbClr val="042478"/>
                </a:solidFill>
              </a:defRPr>
            </a:lvl4pPr>
            <a:lvl5pPr>
              <a:defRPr sz="900">
                <a:solidFill>
                  <a:srgbClr val="042478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20095499">
            <a:off x="7470934" y="2251972"/>
            <a:ext cx="2477110" cy="532655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7CB38BD-06CD-4641-A90C-18CE66C56A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0087460">
            <a:off x="7250598" y="2087988"/>
            <a:ext cx="2902052" cy="56366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Picture Placeholder 31">
            <a:extLst>
              <a:ext uri="{FF2B5EF4-FFF2-40B4-BE49-F238E27FC236}">
                <a16:creationId xmlns:a16="http://schemas.microsoft.com/office/drawing/2014/main" id="{81C825AF-C1C5-44BB-9F0A-1E28516D9E1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20095499">
            <a:off x="11413087" y="3189250"/>
            <a:ext cx="2480710" cy="532137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8001664F-BDA3-427D-9F79-FBB525E0DF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20087460">
            <a:off x="11194429" y="3019296"/>
            <a:ext cx="2902052" cy="56366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6FA45245-CF0F-4C62-9C54-940D346447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38" y="5837638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625 -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8" dur="2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625 -0.23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 uiExpand="1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6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6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  <p:bldP spid="28" grpId="0"/>
      <p:bldP spid="26" grpId="0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click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c (Animasjon)">
    <p:bg>
      <p:bgPr>
        <a:solidFill>
          <a:srgbClr val="F8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A80CED5-AB6B-4994-B3E6-B97FBE16A8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2" y="1"/>
            <a:ext cx="6095999" cy="6857998"/>
          </a:xfrm>
          <a:custGeom>
            <a:avLst/>
            <a:gdLst>
              <a:gd name="connsiteX0" fmla="*/ 1649621 w 6095999"/>
              <a:gd name="connsiteY0" fmla="*/ 0 h 6857998"/>
              <a:gd name="connsiteX1" fmla="*/ 6095999 w 6095999"/>
              <a:gd name="connsiteY1" fmla="*/ 0 h 6857998"/>
              <a:gd name="connsiteX2" fmla="*/ 6095999 w 6095999"/>
              <a:gd name="connsiteY2" fmla="*/ 6857998 h 6857998"/>
              <a:gd name="connsiteX3" fmla="*/ 1650155 w 6095999"/>
              <a:gd name="connsiteY3" fmla="*/ 6857998 h 6857998"/>
              <a:gd name="connsiteX4" fmla="*/ 1597925 w 6095999"/>
              <a:gd name="connsiteY4" fmla="*/ 6816955 h 6857998"/>
              <a:gd name="connsiteX5" fmla="*/ 0 w 6095999"/>
              <a:gd name="connsiteY5" fmla="*/ 3428789 h 6857998"/>
              <a:gd name="connsiteX6" fmla="*/ 1597925 w 6095999"/>
              <a:gd name="connsiteY6" fmla="*/ 4062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7998">
                <a:moveTo>
                  <a:pt x="1649621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1650155" y="6857998"/>
                </a:lnTo>
                <a:lnTo>
                  <a:pt x="1597925" y="6816955"/>
                </a:lnTo>
                <a:cubicBezTo>
                  <a:pt x="622032" y="6011615"/>
                  <a:pt x="0" y="4792841"/>
                  <a:pt x="0" y="3428789"/>
                </a:cubicBezTo>
                <a:cubicBezTo>
                  <a:pt x="0" y="2064738"/>
                  <a:pt x="622032" y="845963"/>
                  <a:pt x="1597925" y="40623"/>
                </a:cubicBezTo>
                <a:close/>
              </a:path>
            </a:pathLst>
          </a:custGeom>
          <a:solidFill>
            <a:srgbClr val="042478"/>
          </a:solidFill>
        </p:spPr>
        <p:txBody>
          <a:bodyPr wrap="square"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526EE899-D5E9-4D5E-880C-C006EB3F14FB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itle 13">
            <a:extLst>
              <a:ext uri="{FF2B5EF4-FFF2-40B4-BE49-F238E27FC236}">
                <a16:creationId xmlns:a16="http://schemas.microsoft.com/office/drawing/2014/main" id="{F2EC2875-A8E4-4C69-9D40-24A9CCC2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206151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4247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C6E809E9-2EE0-4D5E-ABD5-7560E83DF0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913" y="2819152"/>
            <a:ext cx="4695079" cy="2687638"/>
          </a:xfrm>
        </p:spPr>
        <p:txBody>
          <a:bodyPr/>
          <a:lstStyle>
            <a:lvl1pPr>
              <a:defRPr sz="1400">
                <a:solidFill>
                  <a:srgbClr val="042478"/>
                </a:solidFill>
              </a:defRPr>
            </a:lvl1pPr>
            <a:lvl2pPr>
              <a:defRPr sz="1200">
                <a:solidFill>
                  <a:srgbClr val="042478"/>
                </a:solidFill>
              </a:defRPr>
            </a:lvl2pPr>
            <a:lvl3pPr>
              <a:defRPr sz="1100">
                <a:solidFill>
                  <a:srgbClr val="042478"/>
                </a:solidFill>
              </a:defRPr>
            </a:lvl3pPr>
            <a:lvl4pPr>
              <a:defRPr sz="1000">
                <a:solidFill>
                  <a:srgbClr val="042478"/>
                </a:solidFill>
              </a:defRPr>
            </a:lvl4pPr>
            <a:lvl5pPr>
              <a:defRPr sz="900">
                <a:solidFill>
                  <a:srgbClr val="042478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6FA45245-CF0F-4C62-9C54-940D34644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37638"/>
            <a:ext cx="507600" cy="507600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DD01A2-4366-4D2C-A0E7-B1B95B71D0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44477" y="1750446"/>
            <a:ext cx="5995752" cy="493526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icture Placeholder 31">
            <a:extLst>
              <a:ext uri="{FF2B5EF4-FFF2-40B4-BE49-F238E27FC236}">
                <a16:creationId xmlns:a16="http://schemas.microsoft.com/office/drawing/2014/main" id="{26E0B4AE-3913-4C0F-A569-2625D1C2CEE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21127143">
            <a:off x="7230274" y="2275124"/>
            <a:ext cx="5097572" cy="288216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22D3-E2C3-498F-9799-B2CB374E63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25569" y="5636682"/>
            <a:ext cx="3947160" cy="646518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CB4E4-C2B8-4505-B3B2-E7A16D1D597F}"/>
              </a:ext>
            </a:extLst>
          </p:cNvPr>
          <p:cNvSpPr txBox="1"/>
          <p:nvPr userDrawn="1"/>
        </p:nvSpPr>
        <p:spPr>
          <a:xfrm>
            <a:off x="6821714" y="24456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9D396-4FA5-4E05-AA33-A3B2F34FDFD0}"/>
              </a:ext>
            </a:extLst>
          </p:cNvPr>
          <p:cNvSpPr txBox="1"/>
          <p:nvPr userDrawn="1"/>
        </p:nvSpPr>
        <p:spPr>
          <a:xfrm>
            <a:off x="6778171" y="26851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5075B-279A-49F7-9EF7-C440206021BF}"/>
              </a:ext>
            </a:extLst>
          </p:cNvPr>
          <p:cNvSpPr txBox="1"/>
          <p:nvPr userDrawn="1"/>
        </p:nvSpPr>
        <p:spPr>
          <a:xfrm>
            <a:off x="6778171" y="26851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69F34-0256-46BB-95B6-72F3160484E5}"/>
              </a:ext>
            </a:extLst>
          </p:cNvPr>
          <p:cNvSpPr txBox="1"/>
          <p:nvPr userDrawn="1"/>
        </p:nvSpPr>
        <p:spPr>
          <a:xfrm>
            <a:off x="5054535" y="-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37 -0.14167 " pathEditMode="relative" ptsTypes="AA">
                                      <p:cBhvr>
                                        <p:cTn id="6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37 -0.14167 " pathEditMode="relative" ptsTypes="AA">
                                      <p:cBhvr>
                                        <p:cTn id="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3437 -0.1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70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9 0.17593 L 4.58333E-6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9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83 0.10393 L 0.24388 0.2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3437 -0.14167 " pathEditMode="relative" ptsTypes="AA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3437 -0.14167 " pathEditMode="relative" ptsTypes="AA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  <p:bldP spid="24" grpId="0"/>
      <p:bldP spid="3" grpId="0" uiExpand="1" build="p" animBg="1">
        <p:tmplLst>
          <p:tmpl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8789 0.17593 L 4.58333E-6 -1.48148E-6 " pathEditMode="relative" rAng="0" ptsTypes="AA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4284" y="-9051"/>
                    </p:animMotion>
                  </p:childTnLst>
                </p:cTn>
              </p:par>
            </p:tnLst>
          </p:tmpl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17383 0.10393 L 0.24388 0.20069 " pathEditMode="relative" rAng="0" ptsTypes="AA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3503" y="4838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3D015-6959-4408-9BF2-878E984CDA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7625" y="0"/>
            <a:ext cx="7064375" cy="6858000"/>
          </a:xfrm>
          <a:solidFill>
            <a:srgbClr val="00103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E92E13-E931-494C-96DF-4A2421B6FE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4381497" y="4038600"/>
            <a:ext cx="7810497" cy="2819400"/>
          </a:xfrm>
          <a:custGeom>
            <a:avLst/>
            <a:gdLst>
              <a:gd name="connsiteX0" fmla="*/ 6007097 w 7810497"/>
              <a:gd name="connsiteY0" fmla="*/ 0 h 2819400"/>
              <a:gd name="connsiteX1" fmla="*/ 0 w 7810497"/>
              <a:gd name="connsiteY1" fmla="*/ 0 h 2819400"/>
              <a:gd name="connsiteX2" fmla="*/ 0 w 7810497"/>
              <a:gd name="connsiteY2" fmla="*/ 2819400 h 2819400"/>
              <a:gd name="connsiteX3" fmla="*/ 7810497 w 7810497"/>
              <a:gd name="connsiteY3" fmla="*/ 2819400 h 2819400"/>
              <a:gd name="connsiteX4" fmla="*/ 7810497 w 7810497"/>
              <a:gd name="connsiteY4" fmla="*/ 1803400 h 2819400"/>
              <a:gd name="connsiteX5" fmla="*/ 6007097 w 7810497"/>
              <a:gd name="connsiteY5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0497" h="2819400">
                <a:moveTo>
                  <a:pt x="6007097" y="0"/>
                </a:moveTo>
                <a:lnTo>
                  <a:pt x="0" y="0"/>
                </a:lnTo>
                <a:lnTo>
                  <a:pt x="0" y="2819400"/>
                </a:lnTo>
                <a:lnTo>
                  <a:pt x="7810497" y="2819400"/>
                </a:lnTo>
                <a:lnTo>
                  <a:pt x="7810497" y="1803400"/>
                </a:lnTo>
                <a:cubicBezTo>
                  <a:pt x="7810497" y="807410"/>
                  <a:pt x="7003087" y="0"/>
                  <a:pt x="6007097" y="0"/>
                </a:cubicBezTo>
                <a:close/>
              </a:path>
            </a:pathLst>
          </a:custGeom>
          <a:solidFill>
            <a:srgbClr val="C3C2D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1ACC01-A937-4271-A7CA-BDC2D6D394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2641" y="5041029"/>
            <a:ext cx="1766888" cy="986907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82641" y="4611460"/>
            <a:ext cx="1766888" cy="338741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3828245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EE6D194-429B-4CF9-A25A-D35D88FBF5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913" y="909186"/>
            <a:ext cx="3829036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7A88A4F-5ACA-4E7F-97B6-8D5BFDDB03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24801" y="5041029"/>
            <a:ext cx="1766888" cy="986907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99A3D1D-B068-40B9-94DE-750DA43F6A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24801" y="4611460"/>
            <a:ext cx="1766888" cy="338741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F12E05B-349E-468D-89CE-BFB1E0530A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28236" y="5041029"/>
            <a:ext cx="1766888" cy="986907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8ED6D48-CFEA-4D2F-80DC-CBDA51FDD93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28236" y="4611460"/>
            <a:ext cx="1766888" cy="338741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91AA2C9-234E-4CCE-ABF3-86C69A1A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24" y="2249281"/>
            <a:ext cx="3438925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300">
                <a:solidFill>
                  <a:srgbClr val="00207D"/>
                </a:solidFill>
              </a:defRPr>
            </a:lvl2pPr>
            <a:lvl3pPr>
              <a:defRPr sz="1200">
                <a:solidFill>
                  <a:srgbClr val="00207D"/>
                </a:solidFill>
              </a:defRPr>
            </a:lvl3pPr>
            <a:lvl4pPr>
              <a:defRPr sz="1100">
                <a:solidFill>
                  <a:srgbClr val="00207D"/>
                </a:solidFill>
              </a:defRPr>
            </a:lvl4pPr>
            <a:lvl5pPr>
              <a:defRPr sz="10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DDEE02B1-FCE0-4139-9F8B-73EF8AF13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3" name="logo_blaa" hidden="1">
            <a:extLst>
              <a:ext uri="{FF2B5EF4-FFF2-40B4-BE49-F238E27FC236}">
                <a16:creationId xmlns:a16="http://schemas.microsoft.com/office/drawing/2014/main" id="{030DBCEA-ECE9-4F3A-9160-B829683CA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465B5-E891-45FD-B2CD-F7832BDB64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B652CA5B-091A-4E89-9203-486E5C39F485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A2D3D61E-049A-48E0-9986-95DEF9C8F2B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122DD4A3-2094-47A6-87DB-03D72FCE8FB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addin_logo" hidden="1">
            <a:extLst>
              <a:ext uri="{FF2B5EF4-FFF2-40B4-BE49-F238E27FC236}">
                <a16:creationId xmlns:a16="http://schemas.microsoft.com/office/drawing/2014/main" id="{F2DDBE38-7E8E-4049-B6C7-D0729F6C696F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title" hidden="1">
            <a:extLst>
              <a:ext uri="{FF2B5EF4-FFF2-40B4-BE49-F238E27FC236}">
                <a16:creationId xmlns:a16="http://schemas.microsoft.com/office/drawing/2014/main" id="{87107F74-6EEF-4C55-B579-31D86AEE85F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1" name="addin_text" hidden="1">
            <a:extLst>
              <a:ext uri="{FF2B5EF4-FFF2-40B4-BE49-F238E27FC236}">
                <a16:creationId xmlns:a16="http://schemas.microsoft.com/office/drawing/2014/main" id="{1CC0094A-8549-4644-B35B-BC8DAAA1AAB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3481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4 deler)">
    <p:bg>
      <p:bgPr>
        <a:solidFill>
          <a:srgbClr val="CE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C455073B-9561-4C18-AE0B-2DBE98389C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0" y="1720850"/>
            <a:ext cx="6096000" cy="5137150"/>
          </a:xfr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6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AEB2CF0-BD35-47EE-A838-C4F6293D9FC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7429500" y="-1333500"/>
            <a:ext cx="3429000" cy="6096000"/>
          </a:xfrm>
          <a:prstGeom prst="round1Rect">
            <a:avLst>
              <a:gd name="adj" fmla="val 38889"/>
            </a:avLst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5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C774C79-16BF-402F-AB0F-4B3DDB76E4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3429000"/>
            <a:ext cx="6096000" cy="3429000"/>
          </a:xfrm>
          <a:solidFill>
            <a:srgbClr val="0061A8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30D4A27-CB15-4024-A7B2-B0A0FBB527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0"/>
            <a:ext cx="6096000" cy="3429000"/>
          </a:xfrm>
          <a:solidFill>
            <a:srgbClr val="FFF9F5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1600" y="3772800"/>
            <a:ext cx="5565974" cy="338741"/>
          </a:xfrm>
          <a:solidFill>
            <a:srgbClr val="0000FE">
              <a:alpha val="0"/>
            </a:srgbClr>
          </a:solidFill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3253810" cy="553998"/>
          </a:xfrm>
          <a:solidFill>
            <a:srgbClr val="0000FE">
              <a:alpha val="0"/>
            </a:srgbClr>
          </a:solidFill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EE6D194-429B-4CF9-A25A-D35D88FBF5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913" y="909186"/>
            <a:ext cx="3253810" cy="430887"/>
          </a:xfrm>
          <a:solidFill>
            <a:srgbClr val="0000FE">
              <a:alpha val="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251966-DC51-42A4-9D10-7A6D8F3A70A2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3579248" y="1073070"/>
            <a:ext cx="2032424" cy="20139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D8D130-C5B1-450A-822A-5F08E950A7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9600" y="1846800"/>
            <a:ext cx="2713758" cy="1241425"/>
          </a:xfrm>
        </p:spPr>
        <p:txBody>
          <a:bodyPr/>
          <a:lstStyle>
            <a:lvl1pPr marL="0" indent="0">
              <a:buNone/>
              <a:defRPr sz="1000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AB914C2-BF35-4A59-AC94-D43C6D9E086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913" y="3772800"/>
            <a:ext cx="4660900" cy="338741"/>
          </a:xfrm>
        </p:spPr>
        <p:txBody>
          <a:bodyPr lIns="79200" anchor="b"/>
          <a:lstStyle>
            <a:lvl1pPr marL="0" indent="0">
              <a:buNone/>
              <a:defRPr sz="16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7" name="logo_hvit" hidden="1">
            <a:extLst>
              <a:ext uri="{FF2B5EF4-FFF2-40B4-BE49-F238E27FC236}">
                <a16:creationId xmlns:a16="http://schemas.microsoft.com/office/drawing/2014/main" id="{7355ECE8-3B81-463D-989B-C9400BDE5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1" name="logo_blaa" hidden="1">
            <a:extLst>
              <a:ext uri="{FF2B5EF4-FFF2-40B4-BE49-F238E27FC236}">
                <a16:creationId xmlns:a16="http://schemas.microsoft.com/office/drawing/2014/main" id="{4EF14383-3122-4770-9709-9226CBB4F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5B7438E-AE75-4FF7-BC5E-B7C2C0CE59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A4BDD34D-E03D-4646-867F-0721BEFA75DC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firefarg1, firefarg2</a:t>
            </a:r>
          </a:p>
        </p:txBody>
      </p:sp>
      <p:sp>
        <p:nvSpPr>
          <p:cNvPr id="29" name="addin_colorbox" hidden="1">
            <a:extLst>
              <a:ext uri="{FF2B5EF4-FFF2-40B4-BE49-F238E27FC236}">
                <a16:creationId xmlns:a16="http://schemas.microsoft.com/office/drawing/2014/main" id="{9E04BAB5-E565-4580-A95D-A8DBBBA206C7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20312245-3B2C-45E0-A41F-9880DECB8AA3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1" name="addin_logo" hidden="1">
            <a:extLst>
              <a:ext uri="{FF2B5EF4-FFF2-40B4-BE49-F238E27FC236}">
                <a16:creationId xmlns:a16="http://schemas.microsoft.com/office/drawing/2014/main" id="{0555D013-45BB-4434-BCD4-CA50C4FDF50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title" hidden="1">
            <a:extLst>
              <a:ext uri="{FF2B5EF4-FFF2-40B4-BE49-F238E27FC236}">
                <a16:creationId xmlns:a16="http://schemas.microsoft.com/office/drawing/2014/main" id="{3293E258-4BAB-4E3E-B382-2BF51368333C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3" name="addin_text" hidden="1">
            <a:extLst>
              <a:ext uri="{FF2B5EF4-FFF2-40B4-BE49-F238E27FC236}">
                <a16:creationId xmlns:a16="http://schemas.microsoft.com/office/drawing/2014/main" id="{F306448A-BC82-40F1-B842-B6DB578BF4F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4" name="addin_spestext" hidden="1">
            <a:extLst>
              <a:ext uri="{FF2B5EF4-FFF2-40B4-BE49-F238E27FC236}">
                <a16:creationId xmlns:a16="http://schemas.microsoft.com/office/drawing/2014/main" id="{28414EB4-7508-47EB-8178-87FDD9A0F47B}"/>
              </a:ext>
            </a:extLst>
          </p:cNvPr>
          <p:cNvSpPr/>
          <p:nvPr userDrawn="1"/>
        </p:nvSpPr>
        <p:spPr>
          <a:xfrm>
            <a:off x="2499793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addin_spestext</a:t>
            </a:r>
            <a:endParaRPr lang="nb-NO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E3844F34-BF24-4DE8-8F36-35D26CD26D68}"/>
              </a:ext>
            </a:extLst>
          </p:cNvPr>
          <p:cNvSpPr/>
          <p:nvPr userDrawn="1"/>
        </p:nvSpPr>
        <p:spPr>
          <a:xfrm>
            <a:off x="-598538" y="753"/>
            <a:ext cx="540068" cy="540068"/>
          </a:xfrm>
          <a:prstGeom prst="rect">
            <a:avLst/>
          </a:prstGeom>
          <a:solidFill>
            <a:srgbClr val="C3C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CBF3C7C-55B9-484F-8323-BAF8BDA704CE}"/>
              </a:ext>
            </a:extLst>
          </p:cNvPr>
          <p:cNvSpPr/>
          <p:nvPr userDrawn="1"/>
        </p:nvSpPr>
        <p:spPr>
          <a:xfrm>
            <a:off x="-598538" y="275482"/>
            <a:ext cx="266019" cy="265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06FD54A-FD2A-49F0-83FB-443C74F64F15}"/>
              </a:ext>
            </a:extLst>
          </p:cNvPr>
          <p:cNvSpPr/>
          <p:nvPr userDrawn="1"/>
        </p:nvSpPr>
        <p:spPr>
          <a:xfrm>
            <a:off x="-332519" y="275481"/>
            <a:ext cx="274049" cy="265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8FD9630B-D6BC-493A-BBE8-569F372E8290}"/>
              </a:ext>
            </a:extLst>
          </p:cNvPr>
          <p:cNvSpPr/>
          <p:nvPr userDrawn="1"/>
        </p:nvSpPr>
        <p:spPr>
          <a:xfrm>
            <a:off x="-332519" y="753"/>
            <a:ext cx="274049" cy="274726"/>
          </a:xfrm>
          <a:prstGeom prst="rect">
            <a:avLst/>
          </a:prstGeom>
          <a:solidFill>
            <a:srgbClr val="00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1A0D69A-9581-4EBF-B323-5DB0479996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913" y="4194000"/>
            <a:ext cx="4660899" cy="131027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EC8A8337-24E7-481A-8588-D5597050FC3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11600" y="4194000"/>
            <a:ext cx="5565974" cy="78556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5F335A74-0045-4431-93C5-38BA94BA922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291600" y="910800"/>
            <a:ext cx="2685974" cy="48487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03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4 deler, med tekst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2F04CD96-D11A-4B44-912B-ADD88AA349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108" y="2411834"/>
            <a:ext cx="4077730" cy="4446166"/>
          </a:xfrm>
          <a:solidFill>
            <a:srgbClr val="FFF9F5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6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0E0BD-BA45-4A7E-A9CC-E715CDB8E7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077730" y="0"/>
            <a:ext cx="4036542" cy="4316164"/>
          </a:xfrm>
          <a:solidFill>
            <a:srgbClr val="FFFFFF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CE894AE-F5A2-4709-A208-E529BF8713F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4400294" y="3144021"/>
            <a:ext cx="3397251" cy="4030705"/>
          </a:xfrm>
          <a:custGeom>
            <a:avLst/>
            <a:gdLst>
              <a:gd name="connsiteX0" fmla="*/ 0 w 3429000"/>
              <a:gd name="connsiteY0" fmla="*/ 4051300 h 4051300"/>
              <a:gd name="connsiteX1" fmla="*/ 0 w 3429000"/>
              <a:gd name="connsiteY1" fmla="*/ 0 h 4051300"/>
              <a:gd name="connsiteX2" fmla="*/ 2503239 w 3429000"/>
              <a:gd name="connsiteY2" fmla="*/ 0 h 4051300"/>
              <a:gd name="connsiteX3" fmla="*/ 3429000 w 3429000"/>
              <a:gd name="connsiteY3" fmla="*/ 925761 h 4051300"/>
              <a:gd name="connsiteX4" fmla="*/ 3429000 w 3429000"/>
              <a:gd name="connsiteY4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4051300">
                <a:moveTo>
                  <a:pt x="0" y="4051300"/>
                </a:moveTo>
                <a:lnTo>
                  <a:pt x="0" y="0"/>
                </a:lnTo>
                <a:lnTo>
                  <a:pt x="2503239" y="0"/>
                </a:lnTo>
                <a:cubicBezTo>
                  <a:pt x="3014523" y="0"/>
                  <a:pt x="3429000" y="414477"/>
                  <a:pt x="3429000" y="925761"/>
                </a:cubicBezTo>
                <a:lnTo>
                  <a:pt x="3429000" y="4051300"/>
                </a:lnTo>
                <a:close/>
              </a:path>
            </a:pathLst>
          </a:custGeom>
          <a:solidFill>
            <a:srgbClr val="00207D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60C567-3FD3-4899-98EB-BA303D677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8422761" y="-308490"/>
            <a:ext cx="3460748" cy="4077730"/>
          </a:xfrm>
          <a:custGeom>
            <a:avLst/>
            <a:gdLst>
              <a:gd name="connsiteX0" fmla="*/ 0 w 3429000"/>
              <a:gd name="connsiteY0" fmla="*/ 4051300 h 4051300"/>
              <a:gd name="connsiteX1" fmla="*/ 0 w 3429000"/>
              <a:gd name="connsiteY1" fmla="*/ 0 h 4051300"/>
              <a:gd name="connsiteX2" fmla="*/ 2503239 w 3429000"/>
              <a:gd name="connsiteY2" fmla="*/ 0 h 4051300"/>
              <a:gd name="connsiteX3" fmla="*/ 3429000 w 3429000"/>
              <a:gd name="connsiteY3" fmla="*/ 925761 h 4051300"/>
              <a:gd name="connsiteX4" fmla="*/ 3429000 w 3429000"/>
              <a:gd name="connsiteY4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4051300">
                <a:moveTo>
                  <a:pt x="0" y="4051300"/>
                </a:moveTo>
                <a:lnTo>
                  <a:pt x="0" y="0"/>
                </a:lnTo>
                <a:lnTo>
                  <a:pt x="2503239" y="0"/>
                </a:lnTo>
                <a:cubicBezTo>
                  <a:pt x="3014523" y="0"/>
                  <a:pt x="3429000" y="414477"/>
                  <a:pt x="3429000" y="925761"/>
                </a:cubicBezTo>
                <a:lnTo>
                  <a:pt x="3429000" y="4051300"/>
                </a:lnTo>
                <a:close/>
              </a:path>
            </a:pathLst>
          </a:custGeom>
          <a:solidFill>
            <a:srgbClr val="CECDE7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5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C774C79-16BF-402F-AB0F-4B3DDB76E4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0"/>
            <a:ext cx="4083566" cy="6858000"/>
          </a:xfrm>
          <a:solidFill>
            <a:srgbClr val="0061A8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06959" y="4114895"/>
            <a:ext cx="3080679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3253810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251966-DC51-42A4-9D10-7A6D8F3A70A2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9182117" y="4069602"/>
            <a:ext cx="2032424" cy="20139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AB914C2-BF35-4A59-AC94-D43C6D9E086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913" y="1228528"/>
            <a:ext cx="3253812" cy="338741"/>
          </a:xfrm>
        </p:spPr>
        <p:txBody>
          <a:bodyPr lIns="79200" anchor="b"/>
          <a:lstStyle>
            <a:lvl1pPr marL="0" indent="0">
              <a:buNone/>
              <a:defRPr sz="16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7576959-282F-48A7-93E6-CDC621CBBB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72509" y="167205"/>
            <a:ext cx="3505064" cy="338741"/>
          </a:xfrm>
          <a:solidFill>
            <a:srgbClr val="0000FE">
              <a:alpha val="0"/>
            </a:srgbClr>
          </a:solidFill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7" name="logo_hvit" hidden="1">
            <a:extLst>
              <a:ext uri="{FF2B5EF4-FFF2-40B4-BE49-F238E27FC236}">
                <a16:creationId xmlns:a16="http://schemas.microsoft.com/office/drawing/2014/main" id="{764779A2-E394-4EB6-9207-4B2569078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0" name="logo_blaa" hidden="1">
            <a:extLst>
              <a:ext uri="{FF2B5EF4-FFF2-40B4-BE49-F238E27FC236}">
                <a16:creationId xmlns:a16="http://schemas.microsoft.com/office/drawing/2014/main" id="{455A7DCF-2F4D-471E-B492-10B001E78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77FC5C6-3FFB-4293-812F-50F87293B3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DE7A0B9B-A159-4769-AA7E-43F8A26DEAA5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firefarg3, firefarg4</a:t>
            </a:r>
          </a:p>
        </p:txBody>
      </p:sp>
      <p:sp>
        <p:nvSpPr>
          <p:cNvPr id="28" name="addin_colorbox" hidden="1">
            <a:extLst>
              <a:ext uri="{FF2B5EF4-FFF2-40B4-BE49-F238E27FC236}">
                <a16:creationId xmlns:a16="http://schemas.microsoft.com/office/drawing/2014/main" id="{A723CA78-23AE-48CA-B30D-BC65F7A9A3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background" hidden="1">
            <a:extLst>
              <a:ext uri="{FF2B5EF4-FFF2-40B4-BE49-F238E27FC236}">
                <a16:creationId xmlns:a16="http://schemas.microsoft.com/office/drawing/2014/main" id="{FDB0DF5E-1B59-4D22-8E8C-0E8E2795D31D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CC87C9FE-39EB-4A6D-868B-7B8E1B4B3B1C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title" hidden="1">
            <a:extLst>
              <a:ext uri="{FF2B5EF4-FFF2-40B4-BE49-F238E27FC236}">
                <a16:creationId xmlns:a16="http://schemas.microsoft.com/office/drawing/2014/main" id="{2147B6EF-8E5B-42EE-B44C-8A50E0911D9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4" name="addin_text" hidden="1">
            <a:extLst>
              <a:ext uri="{FF2B5EF4-FFF2-40B4-BE49-F238E27FC236}">
                <a16:creationId xmlns:a16="http://schemas.microsoft.com/office/drawing/2014/main" id="{F117A96B-03C2-43F0-BDD8-8161858E432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6" name="addin_image" hidden="1">
            <a:extLst>
              <a:ext uri="{FF2B5EF4-FFF2-40B4-BE49-F238E27FC236}">
                <a16:creationId xmlns:a16="http://schemas.microsoft.com/office/drawing/2014/main" id="{870B3DFC-356E-466E-A04C-39E936E6E326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6D39FA83-C4E7-4637-ABFB-525099A04B9B}"/>
              </a:ext>
            </a:extLst>
          </p:cNvPr>
          <p:cNvSpPr/>
          <p:nvPr userDrawn="1"/>
        </p:nvSpPr>
        <p:spPr>
          <a:xfrm>
            <a:off x="-598538" y="753"/>
            <a:ext cx="540068" cy="540068"/>
          </a:xfrm>
          <a:prstGeom prst="rect">
            <a:avLst/>
          </a:prstGeom>
          <a:solidFill>
            <a:srgbClr val="C3C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A7530B15-9197-446D-BAD0-B354241C94F9}"/>
              </a:ext>
            </a:extLst>
          </p:cNvPr>
          <p:cNvSpPr/>
          <p:nvPr userDrawn="1"/>
        </p:nvSpPr>
        <p:spPr>
          <a:xfrm>
            <a:off x="-598538" y="275482"/>
            <a:ext cx="266019" cy="265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2CFCD8F-01FE-4654-871C-7FF1504A9466}"/>
              </a:ext>
            </a:extLst>
          </p:cNvPr>
          <p:cNvSpPr/>
          <p:nvPr userDrawn="1"/>
        </p:nvSpPr>
        <p:spPr>
          <a:xfrm>
            <a:off x="-332519" y="275481"/>
            <a:ext cx="274049" cy="265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73D33CA6-FE73-4DD0-A18B-77AA905F72DD}"/>
              </a:ext>
            </a:extLst>
          </p:cNvPr>
          <p:cNvSpPr/>
          <p:nvPr userDrawn="1"/>
        </p:nvSpPr>
        <p:spPr>
          <a:xfrm>
            <a:off x="-332519" y="753"/>
            <a:ext cx="274049" cy="274726"/>
          </a:xfrm>
          <a:prstGeom prst="rect">
            <a:avLst/>
          </a:prstGeom>
          <a:solidFill>
            <a:srgbClr val="00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2CE2E79D-4BE6-4DCF-BE36-0B43C13C47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913" y="1695722"/>
            <a:ext cx="3253811" cy="131027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8AE6BBE8-A093-48FC-8519-587B0A829EB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472510" y="603919"/>
            <a:ext cx="3505064" cy="180791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08CD107A-6138-4458-8580-DDA462984F8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706960" y="4551609"/>
            <a:ext cx="3080680" cy="180791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21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CE894AE-F5A2-4709-A208-E529BF8713F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5270105" y="-63898"/>
            <a:ext cx="4292600" cy="9551195"/>
          </a:xfrm>
          <a:prstGeom prst="round1Rect">
            <a:avLst>
              <a:gd name="adj" fmla="val 43590"/>
            </a:avLst>
          </a:prstGeom>
          <a:solidFill>
            <a:srgbClr val="00207D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73029" y="6347818"/>
            <a:ext cx="1846659" cy="153888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3029" y="6112838"/>
            <a:ext cx="1846659" cy="153888"/>
          </a:xfrm>
          <a:solidFill>
            <a:srgbClr val="0000FF">
              <a:alpha val="0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8" y="407521"/>
            <a:ext cx="6746085" cy="1284754"/>
          </a:xfrm>
        </p:spPr>
        <p:txBody>
          <a:bodyPr anchor="ctr"/>
          <a:lstStyle>
            <a:lvl1pPr>
              <a:lnSpc>
                <a:spcPct val="90000"/>
              </a:lnSpc>
              <a:defRPr sz="10000"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8846015-2A3B-446D-A0B8-D29C61C01F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63755" y="6112838"/>
            <a:ext cx="1846659" cy="153888"/>
          </a:xfrm>
          <a:solidFill>
            <a:srgbClr val="0000FF">
              <a:alpha val="0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B9BD4B98-07E6-4F80-AF51-2316CD968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63755" y="6347818"/>
            <a:ext cx="1846659" cy="153888"/>
          </a:xfrm>
          <a:prstGeom prst="rect">
            <a:avLst/>
          </a:prstGeom>
          <a:solidFill>
            <a:srgbClr val="0000FF">
              <a:alpha val="0"/>
            </a:srgbClr>
          </a:solidFill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BF6C8A6-65BE-42D3-BEB6-7005D686B5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0800000">
            <a:off x="7561943" y="0"/>
            <a:ext cx="4630057" cy="6858001"/>
          </a:xfrm>
          <a:prstGeom prst="round1Rect">
            <a:avLst>
              <a:gd name="adj" fmla="val 47979"/>
            </a:avLst>
          </a:prstGeom>
          <a:solidFill>
            <a:srgbClr val="00579E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865A0AFC-1442-4930-8306-26A8721A3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D6690401-D51D-49F1-875B-429B09E3C7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96F1FE8-28E4-4C92-9D93-7B8DCD6709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1BD38ED4-B725-4AAB-9487-255EBB7049C2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siste1, siste2, siste3, siste4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6F4D908F-B453-4F18-BE82-ACB5B2DA82B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FC09F4C-2DCB-4C69-9F83-FBEF8B9EA1EA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052BDCAC-5BC9-42C5-8C89-4398E2F45DAB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305CCF73-19C7-4C9B-893D-1D0A7E0B1B9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03A08D40-C143-4FDB-834C-4EDCBBAB098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spestext" hidden="1">
            <a:extLst>
              <a:ext uri="{FF2B5EF4-FFF2-40B4-BE49-F238E27FC236}">
                <a16:creationId xmlns:a16="http://schemas.microsoft.com/office/drawing/2014/main" id="{282BCBC8-4FEA-4F9A-A003-2C640A6FBC6E}"/>
              </a:ext>
            </a:extLst>
          </p:cNvPr>
          <p:cNvSpPr/>
          <p:nvPr userDrawn="1"/>
        </p:nvSpPr>
        <p:spPr>
          <a:xfrm>
            <a:off x="2499793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addin_spestext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7286-2074-4AB7-850D-1D7DDD1937D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28608" y="6115219"/>
            <a:ext cx="1640683" cy="46166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z="1000" dirty="0">
                <a:solidFill>
                  <a:srgbClr val="00207D"/>
                </a:solidFill>
              </a:rPr>
              <a:t>Sparebank1.no</a:t>
            </a:r>
          </a:p>
          <a:p>
            <a:r>
              <a:rPr lang="en-US" sz="1000" dirty="0">
                <a:solidFill>
                  <a:srgbClr val="00207D"/>
                </a:solidFill>
              </a:rPr>
              <a:t>Facebook.com/sb1.no</a:t>
            </a:r>
          </a:p>
          <a:p>
            <a:r>
              <a:rPr lang="en-US" sz="1000" dirty="0">
                <a:solidFill>
                  <a:srgbClr val="00207D"/>
                </a:solidFill>
              </a:rPr>
              <a:t>@sb1ostlandet</a:t>
            </a:r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2DB8AE09-CD4A-45F7-950C-8FF439D201A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657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30A9F-5053-4DB4-BE21-F0A37A19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56B-C59F-4497-9C7A-409816C61A10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0383E-FC0D-4BBD-B582-2851831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5267-B60F-431C-98DF-C672F50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0B7-B9C6-4D95-8DED-14AC5563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30A9F-5053-4DB4-BE21-F0A37A19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0383E-FC0D-4BBD-B582-2851831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5267-B60F-431C-98DF-C672F50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8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F5F-E709-1149-85BA-A2BC92F5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F25A0-7D3A-1B4E-BE54-4D198239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3A18-BBA5-E24F-BA89-88063C5D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169B4-F849-8544-936F-ABD21D6F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B6AA-2A34-644C-A0FC-8AE25CD9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99531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7D35-E5A4-6144-AC25-95A2AA80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8F53-1A39-624E-8496-32482BB6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FE0EF-1D6F-B84F-953C-C1525B4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EA62-01D2-B54C-BC8A-98A4BF4E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27C7-28BC-3E45-9796-B46341D8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235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002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3DDD0D1-7607-4D30-B017-29557565B7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24148" y="0"/>
            <a:ext cx="9467852" cy="5341258"/>
          </a:xfrm>
          <a:custGeom>
            <a:avLst/>
            <a:gdLst>
              <a:gd name="connsiteX0" fmla="*/ 13212 w 9467852"/>
              <a:gd name="connsiteY0" fmla="*/ 0 h 5341258"/>
              <a:gd name="connsiteX1" fmla="*/ 9467852 w 9467852"/>
              <a:gd name="connsiteY1" fmla="*/ 0 h 5341258"/>
              <a:gd name="connsiteX2" fmla="*/ 9467852 w 9467852"/>
              <a:gd name="connsiteY2" fmla="*/ 2559831 h 5341258"/>
              <a:gd name="connsiteX3" fmla="*/ 9387475 w 9467852"/>
              <a:gd name="connsiteY3" fmla="*/ 2726709 h 5341258"/>
              <a:gd name="connsiteX4" fmla="*/ 4995184 w 9467852"/>
              <a:gd name="connsiteY4" fmla="*/ 5341258 h 5341258"/>
              <a:gd name="connsiteX5" fmla="*/ 0 w 9467852"/>
              <a:gd name="connsiteY5" fmla="*/ 345373 h 5341258"/>
              <a:gd name="connsiteX6" fmla="*/ 6500 w 9467852"/>
              <a:gd name="connsiteY6" fmla="*/ 88286 h 534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7852" h="5341258">
                <a:moveTo>
                  <a:pt x="13212" y="0"/>
                </a:moveTo>
                <a:lnTo>
                  <a:pt x="9467852" y="0"/>
                </a:lnTo>
                <a:lnTo>
                  <a:pt x="9467852" y="2559831"/>
                </a:lnTo>
                <a:lnTo>
                  <a:pt x="9387475" y="2726709"/>
                </a:lnTo>
                <a:cubicBezTo>
                  <a:pt x="8541594" y="4284052"/>
                  <a:pt x="6891833" y="5341258"/>
                  <a:pt x="4995184" y="5341258"/>
                </a:cubicBezTo>
                <a:cubicBezTo>
                  <a:pt x="2236421" y="5341258"/>
                  <a:pt x="0" y="3104524"/>
                  <a:pt x="0" y="345373"/>
                </a:cubicBezTo>
                <a:cubicBezTo>
                  <a:pt x="0" y="259150"/>
                  <a:pt x="2184" y="173436"/>
                  <a:pt x="6500" y="8828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482679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59F704-09FE-40D6-8B3A-C17C4994A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4327" y="50800"/>
            <a:ext cx="6837674" cy="6807200"/>
          </a:xfrm>
          <a:custGeom>
            <a:avLst/>
            <a:gdLst>
              <a:gd name="connsiteX0" fmla="*/ 6805412 w 6837674"/>
              <a:gd name="connsiteY0" fmla="*/ 0 h 6807200"/>
              <a:gd name="connsiteX1" fmla="*/ 6837674 w 6837674"/>
              <a:gd name="connsiteY1" fmla="*/ 822 h 6807200"/>
              <a:gd name="connsiteX2" fmla="*/ 6837674 w 6837674"/>
              <a:gd name="connsiteY2" fmla="*/ 6807200 h 6807200"/>
              <a:gd name="connsiteX3" fmla="*/ 0 w 6837674"/>
              <a:gd name="connsiteY3" fmla="*/ 6807200 h 6807200"/>
              <a:gd name="connsiteX4" fmla="*/ 7582 w 6837674"/>
              <a:gd name="connsiteY4" fmla="*/ 6505088 h 6807200"/>
              <a:gd name="connsiteX5" fmla="*/ 6805412 w 6837674"/>
              <a:gd name="connsiteY5" fmla="*/ 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7674" h="6807200">
                <a:moveTo>
                  <a:pt x="6805412" y="0"/>
                </a:moveTo>
                <a:lnTo>
                  <a:pt x="6837674" y="822"/>
                </a:lnTo>
                <a:lnTo>
                  <a:pt x="6837674" y="6807200"/>
                </a:lnTo>
                <a:lnTo>
                  <a:pt x="0" y="6807200"/>
                </a:lnTo>
                <a:lnTo>
                  <a:pt x="7582" y="6505088"/>
                </a:lnTo>
                <a:cubicBezTo>
                  <a:pt x="189887" y="2881528"/>
                  <a:pt x="3163658" y="0"/>
                  <a:pt x="6805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821C79A-09F0-415C-ABA8-F68C1FBFB8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8399" y="2474118"/>
            <a:ext cx="2082800" cy="2398823"/>
          </a:xfrm>
        </p:spPr>
        <p:txBody>
          <a:bodyPr/>
          <a:lstStyle>
            <a:lvl1pPr marL="0" indent="0">
              <a:spcBef>
                <a:spcPts val="1100"/>
              </a:spcBef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E87C030-834C-4DD1-ACF4-9E176AA7FB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35" y="2474118"/>
            <a:ext cx="308763" cy="2398823"/>
          </a:xfrm>
        </p:spPr>
        <p:txBody>
          <a:bodyPr/>
          <a:lstStyle>
            <a:lvl1pPr marL="0" indent="0">
              <a:spcBef>
                <a:spcPts val="1100"/>
              </a:spcBef>
              <a:buNone/>
              <a:defRPr sz="180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BF77405B-9DCA-4A30-8159-26F8B9CE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AAE191DE-38D0-4B83-8C44-08A041F1A5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1A815E2-8392-4901-B494-FC72347B46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D4BFF5A0-D5F1-466F-8F8F-752A0CF7B9F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72703FF8-08E6-435B-BC69-B46322B3C88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86BCDAB5-94E1-4029-873A-6AAA0DF90FA6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C420A2D1-A6FA-4817-8190-221B5B1AC7F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939DA551-001F-4769-BA32-95ED85E0D89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DA1777B3-13AE-4111-8C56-F4E837BF47B8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F74E35BB-3239-4B07-AEB8-6D0E5BDC1290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680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5A25-9C26-BC4E-A708-021420A5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6C21-DCCD-814F-8175-4A01EA80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2B6E-72C1-6041-9D7B-E16AB437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3348-4D21-EC48-BF2B-C4EDD0E4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A3E9-E757-AC48-9F33-61AE4E2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4210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21EF-90C6-EC43-A29A-32C69802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C11A-CFAA-0946-8801-193B7C8D6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D8D0-E4FE-154E-8554-BDBB8A2E9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BA061-20A6-DF4D-B8A5-C6C05367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0712E-A8B6-394C-93EC-65AF6B45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ACDC-4F98-E94F-B7FA-02CCDD3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13341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3F2D-76EE-E84F-9FE1-0B9ADFF9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96E7-40C3-C041-9856-A723B9CC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1CBAF-F836-8B44-BA9C-4C98C82AB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C6596-1320-DE4E-B57F-BD7D24A7D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44A22-E1DF-7F4D-9096-523438E96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59D2B-4E5D-B54D-9976-AD4A70F1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B530E-2B9E-0849-A4FA-7BF4B4E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C965F-496B-6743-B457-7FBC6742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5408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6A6F-7BBA-A546-9FEA-1E453077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6B080-BC4F-ED44-91E2-3D5F4A86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CCAF3-C1C9-3246-99B3-8A934B60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54EEA-C72A-1A49-8F2E-50012D83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70871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76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F4D2FAF-0B63-5647-BB94-1AEBBBCD56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4416" y="6228620"/>
            <a:ext cx="568800" cy="3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117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CA9B-BE41-494E-9D43-AFDA5C47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A4C4-1AEC-F54D-BB6E-5A65884E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6D3FF-B787-4C40-87BC-D869D9BE4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CD54A-AC27-384C-AB9E-23A6EE37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3344D-A090-0240-BC3E-D5BB1B1C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1879-9E5F-9E4A-B9A4-2E8508F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84483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082D-9E14-B043-9327-3C761A3F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C4942-F7DA-F04B-A703-0D3E5798A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5C85C-7357-4D46-8164-9AC9E0D74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4BE61-40EF-744C-84AE-6DBA9951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32E5-BC16-0D44-BA06-72DD0641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043A8-801C-5C4E-BAB1-5AB700F0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6039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BBCF-5E15-6F42-A2B2-9BCD71DE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13FB-1709-574B-AF91-297F548C4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2779-A941-4744-8E17-1AE2F705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67AC-6934-224A-9A13-9BF2B07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1685-11D4-8F4E-88B7-7DC484A7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20246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56160-6B55-5C40-BFA5-2CD84F154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776DE-08D0-6A43-BAB9-443C9389A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F6A80-5E09-7846-AC53-3146451F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0AC9-074A-7F4B-8BB1-E452E41F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0484D-ACD9-4C4A-82C7-BFD0A42B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4425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ullets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59F704-09FE-40D6-8B3A-C17C4994A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4826796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F05E5-4985-4C05-9562-7EDA2EA06F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9635" y="2474119"/>
            <a:ext cx="4283866" cy="2398823"/>
          </a:xfrm>
          <a:prstGeom prst="rect">
            <a:avLst/>
          </a:prstGeom>
        </p:spPr>
        <p:txBody>
          <a:bodyPr lIns="0" tIns="0" rIns="0" bIns="0"/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7452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3pPr>
            <a:lvl4pPr marL="163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4pPr>
            <a:lvl5pPr marL="20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4A81405F-95E2-49A8-9402-1CC7E182D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1A675F4D-B172-405A-BEF2-9DFD4EDE4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D9509D-1F87-4CAD-BC94-A4964D7947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74D0B008-DE7E-47CB-875B-CF47AB39A060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1BD67AD2-2095-475B-A5AD-628752A6DD2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7E11CD56-B9C0-419B-8A36-BB48536752F5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C0093EA9-B48E-408D-BF34-563BEACBA4D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C32B9E1F-DA12-4F53-805F-DC377D7702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D6980C80-9C4B-40C0-9EBB-CAF66C85577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18C0116C-C2F0-4272-B65F-C60714918693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B7BC6600-B857-4DD2-B7C9-0E004A6DAE2C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056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(Bullets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59F704-09FE-40D6-8B3A-C17C4994A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4826796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F05E5-4985-4C05-9562-7EDA2EA06F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9635" y="2474119"/>
            <a:ext cx="4283866" cy="2398823"/>
          </a:xfrm>
          <a:prstGeom prst="rect">
            <a:avLst/>
          </a:prstGeom>
        </p:spPr>
        <p:txBody>
          <a:bodyPr lIns="0" tIns="0" rIns="0" bIns="0"/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7452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3pPr>
            <a:lvl4pPr marL="163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4pPr>
            <a:lvl5pPr marL="20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4A81405F-95E2-49A8-9402-1CC7E182D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1A675F4D-B172-405A-BEF2-9DFD4EDE4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D9509D-1F87-4CAD-BC94-A4964D7947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74D0B008-DE7E-47CB-875B-CF47AB39A060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1BD67AD2-2095-475B-A5AD-628752A6DD2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7E11CD56-B9C0-419B-8A36-BB48536752F5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C0093EA9-B48E-408D-BF34-563BEACBA4D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C32B9E1F-DA12-4F53-805F-DC377D7702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D6980C80-9C4B-40C0-9EBB-CAF66C85577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18C0116C-C2F0-4272-B65F-C60714918693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B7BC6600-B857-4DD2-B7C9-0E004A6DAE2C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6839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7F5F-E709-1149-85BA-A2BC92F5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F25A0-7D3A-1B4E-BE54-4D198239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33A18-BBA5-E24F-BA89-88063C5D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169B4-F849-8544-936F-ABD21D6F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DB6AA-2A34-644C-A0FC-8AE25CD9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3510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7D35-E5A4-6144-AC25-95A2AA80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8F53-1A39-624E-8496-32482BB6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FE0EF-1D6F-B84F-953C-C1525B4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EA62-01D2-B54C-BC8A-98A4BF4E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27C7-28BC-3E45-9796-B46341D8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5865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5A25-9C26-BC4E-A708-021420A5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76C21-DCCD-814F-8175-4A01EA80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2B6E-72C1-6041-9D7B-E16AB437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3348-4D21-EC48-BF2B-C4EDD0E4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A3E9-E757-AC48-9F33-61AE4E2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05484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21EF-90C6-EC43-A29A-32C69802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C11A-CFAA-0946-8801-193B7C8D6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D8D0-E4FE-154E-8554-BDBB8A2E9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BA061-20A6-DF4D-B8A5-C6C05367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0712E-A8B6-394C-93EC-65AF6B45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ACDC-4F98-E94F-B7FA-02CCDD3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60128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3F2D-76EE-E84F-9FE1-0B9ADFF9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96E7-40C3-C041-9856-A723B9CC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1CBAF-F836-8B44-BA9C-4C98C82AB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C6596-1320-DE4E-B57F-BD7D24A7D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44A22-E1DF-7F4D-9096-523438E96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59D2B-4E5D-B54D-9976-AD4A70F1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B530E-2B9E-0849-A4FA-7BF4B4E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2C965F-496B-6743-B457-7FBC6742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46313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6A6F-7BBA-A546-9FEA-1E453077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6B080-BC4F-ED44-91E2-3D5F4A86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CCAF3-C1C9-3246-99B3-8A934B60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54EEA-C72A-1A49-8F2E-50012D83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49472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678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F4D2FAF-0B63-5647-BB94-1AEBBBCD56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4416" y="6228620"/>
            <a:ext cx="568800" cy="3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263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CA9B-BE41-494E-9D43-AFDA5C47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A4C4-1AEC-F54D-BB6E-5A65884E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6D3FF-B787-4C40-87BC-D869D9BE4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CD54A-AC27-384C-AB9E-23A6EE37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3344D-A090-0240-BC3E-D5BB1B1C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1879-9E5F-9E4A-B9A4-2E8508F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7106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(Høyre, sirkel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DE15B9-BBD7-42A7-B667-4AABA4393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6118" y="0"/>
            <a:ext cx="6908798" cy="3589020"/>
          </a:xfrm>
          <a:custGeom>
            <a:avLst/>
            <a:gdLst>
              <a:gd name="connsiteX0" fmla="*/ 53674 w 6908798"/>
              <a:gd name="connsiteY0" fmla="*/ 0 h 3589020"/>
              <a:gd name="connsiteX1" fmla="*/ 6855124 w 6908798"/>
              <a:gd name="connsiteY1" fmla="*/ 0 h 3589020"/>
              <a:gd name="connsiteX2" fmla="*/ 6890963 w 6908798"/>
              <a:gd name="connsiteY2" fmla="*/ 208491 h 3589020"/>
              <a:gd name="connsiteX3" fmla="*/ 6908798 w 6908798"/>
              <a:gd name="connsiteY3" fmla="*/ 522069 h 3589020"/>
              <a:gd name="connsiteX4" fmla="*/ 3454399 w 6908798"/>
              <a:gd name="connsiteY4" fmla="*/ 3589020 h 3589020"/>
              <a:gd name="connsiteX5" fmla="*/ 0 w 6908798"/>
              <a:gd name="connsiteY5" fmla="*/ 522069 h 3589020"/>
              <a:gd name="connsiteX6" fmla="*/ 17835 w 6908798"/>
              <a:gd name="connsiteY6" fmla="*/ 208491 h 35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8798" h="3589020">
                <a:moveTo>
                  <a:pt x="53674" y="0"/>
                </a:moveTo>
                <a:lnTo>
                  <a:pt x="6855124" y="0"/>
                </a:lnTo>
                <a:lnTo>
                  <a:pt x="6890963" y="208491"/>
                </a:lnTo>
                <a:cubicBezTo>
                  <a:pt x="6902757" y="311593"/>
                  <a:pt x="6908798" y="416205"/>
                  <a:pt x="6908798" y="522069"/>
                </a:cubicBezTo>
                <a:cubicBezTo>
                  <a:pt x="6908798" y="2215899"/>
                  <a:pt x="5362211" y="3589020"/>
                  <a:pt x="3454399" y="3589020"/>
                </a:cubicBezTo>
                <a:cubicBezTo>
                  <a:pt x="1546587" y="3589020"/>
                  <a:pt x="0" y="2215899"/>
                  <a:pt x="0" y="522069"/>
                </a:cubicBezTo>
                <a:cubicBezTo>
                  <a:pt x="0" y="416205"/>
                  <a:pt x="6042" y="311593"/>
                  <a:pt x="17835" y="208491"/>
                </a:cubicBezTo>
                <a:close/>
              </a:path>
            </a:pathLst>
          </a:custGeom>
          <a:solidFill>
            <a:srgbClr val="F3DED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5C2C1ED-04B4-4BB0-995F-FBE0210316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89258" y="1"/>
            <a:ext cx="6502743" cy="5821831"/>
          </a:xfrm>
          <a:custGeom>
            <a:avLst/>
            <a:gdLst>
              <a:gd name="connsiteX0" fmla="*/ 641777 w 6502743"/>
              <a:gd name="connsiteY0" fmla="*/ 0 h 5821831"/>
              <a:gd name="connsiteX1" fmla="*/ 6502743 w 6502743"/>
              <a:gd name="connsiteY1" fmla="*/ 0 h 5821831"/>
              <a:gd name="connsiteX2" fmla="*/ 6502743 w 6502743"/>
              <a:gd name="connsiteY2" fmla="*/ 4581393 h 5821831"/>
              <a:gd name="connsiteX3" fmla="*/ 6368283 w 6502743"/>
              <a:gd name="connsiteY3" fmla="*/ 4729320 h 5821831"/>
              <a:gd name="connsiteX4" fmla="*/ 3730454 w 6502743"/>
              <a:gd name="connsiteY4" fmla="*/ 5821831 h 5821831"/>
              <a:gd name="connsiteX5" fmla="*/ 0 w 6502743"/>
              <a:gd name="connsiteY5" fmla="*/ 2091765 h 5821831"/>
              <a:gd name="connsiteX6" fmla="*/ 637103 w 6502743"/>
              <a:gd name="connsiteY6" fmla="*/ 6249 h 58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743" h="5821831">
                <a:moveTo>
                  <a:pt x="641777" y="0"/>
                </a:moveTo>
                <a:lnTo>
                  <a:pt x="6502743" y="0"/>
                </a:lnTo>
                <a:lnTo>
                  <a:pt x="6502743" y="4581393"/>
                </a:lnTo>
                <a:lnTo>
                  <a:pt x="6368283" y="4729320"/>
                </a:lnTo>
                <a:cubicBezTo>
                  <a:pt x="5693204" y="5404330"/>
                  <a:pt x="4760591" y="5821831"/>
                  <a:pt x="3730454" y="5821831"/>
                </a:cubicBezTo>
                <a:cubicBezTo>
                  <a:pt x="1670181" y="5821831"/>
                  <a:pt x="0" y="4151824"/>
                  <a:pt x="0" y="2091765"/>
                </a:cubicBezTo>
                <a:cubicBezTo>
                  <a:pt x="0" y="1319243"/>
                  <a:pt x="234870" y="601572"/>
                  <a:pt x="637103" y="6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4952257"/>
            <a:ext cx="5912646" cy="969496"/>
          </a:xfrm>
        </p:spPr>
        <p:txBody>
          <a:bodyPr anchor="b">
            <a:noAutofit/>
          </a:bodyPr>
          <a:lstStyle>
            <a:lvl1pPr>
              <a:defRPr sz="7000">
                <a:solidFill>
                  <a:schemeClr val="accent2"/>
                </a:solidFill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kapittel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EE1215-8BFC-4402-8AF8-777B7C8D64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704" y="5976769"/>
            <a:ext cx="5912646" cy="432054"/>
          </a:xfrm>
        </p:spPr>
        <p:txBody>
          <a:bodyPr lIns="86400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E54C31-34D8-42E9-8DA6-17AEAE297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4" y="303620"/>
            <a:ext cx="1720380" cy="92333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7EEF7D81-5279-49A3-8A6B-321A43AE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49D0BF9D-68D1-41F7-9FB4-C58BF90AD4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77CC54D-2DC9-48B2-9120-D93F728550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3B2FE8A8-D76E-449B-9226-24FC2258849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3E1D7BB8-B7E0-4C40-B081-6B8B4100FF7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61618193-91F3-4633-AF08-71C2D692B01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C1EA0EA8-9984-4892-BBD2-610B78FD97C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67C023F-45C9-4C10-A2C9-E1C6D66C3B1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76DF5DEA-4A8C-4684-BC3D-9C6A3A811E30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BA3F25F2-9508-42A0-840B-E7E985081894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27647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082D-9E14-B043-9327-3C761A3F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C4942-F7DA-F04B-A703-0D3E5798A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5C85C-7357-4D46-8164-9AC9E0D74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4BE61-40EF-744C-84AE-6DBA9951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32E5-BC16-0D44-BA06-72DD0641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043A8-801C-5C4E-BAB1-5AB700F0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320311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BBCF-5E15-6F42-A2B2-9BCD71DE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013FB-1709-574B-AF91-297F548C4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2779-A941-4744-8E17-1AE2F705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67AC-6934-224A-9A13-9BF2B07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1685-11D4-8F4E-88B7-7DC484A7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27780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56160-6B55-5C40-BFA5-2CD84F154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776DE-08D0-6A43-BAB9-443C9389A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F6A80-5E09-7846-AC53-3146451F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0AC9-074A-7F4B-8BB1-E452E41F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0484D-ACD9-4C4A-82C7-BFD0A42B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4919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(Høyre nede, sirkel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D22E757-EFE7-4496-8FCA-C88C20717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5310" y="0"/>
            <a:ext cx="5885376" cy="4521285"/>
          </a:xfrm>
          <a:custGeom>
            <a:avLst/>
            <a:gdLst>
              <a:gd name="connsiteX0" fmla="*/ 461865 w 5885376"/>
              <a:gd name="connsiteY0" fmla="*/ 0 h 4521285"/>
              <a:gd name="connsiteX1" fmla="*/ 5423511 w 5885376"/>
              <a:gd name="connsiteY1" fmla="*/ 0 h 4521285"/>
              <a:gd name="connsiteX2" fmla="*/ 5530209 w 5885376"/>
              <a:gd name="connsiteY2" fmla="*/ 175643 h 4521285"/>
              <a:gd name="connsiteX3" fmla="*/ 5885376 w 5885376"/>
              <a:gd name="connsiteY3" fmla="*/ 1578398 h 4521285"/>
              <a:gd name="connsiteX4" fmla="*/ 2942688 w 5885376"/>
              <a:gd name="connsiteY4" fmla="*/ 4521285 h 4521285"/>
              <a:gd name="connsiteX5" fmla="*/ 0 w 5885376"/>
              <a:gd name="connsiteY5" fmla="*/ 1578398 h 4521285"/>
              <a:gd name="connsiteX6" fmla="*/ 355167 w 5885376"/>
              <a:gd name="connsiteY6" fmla="*/ 175643 h 45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376" h="4521285">
                <a:moveTo>
                  <a:pt x="461865" y="0"/>
                </a:moveTo>
                <a:lnTo>
                  <a:pt x="5423511" y="0"/>
                </a:lnTo>
                <a:lnTo>
                  <a:pt x="5530209" y="175643"/>
                </a:lnTo>
                <a:cubicBezTo>
                  <a:pt x="5756715" y="592630"/>
                  <a:pt x="5885376" y="1070488"/>
                  <a:pt x="5885376" y="1578398"/>
                </a:cubicBezTo>
                <a:cubicBezTo>
                  <a:pt x="5885376" y="3203710"/>
                  <a:pt x="4567890" y="4521285"/>
                  <a:pt x="2942688" y="4521285"/>
                </a:cubicBezTo>
                <a:cubicBezTo>
                  <a:pt x="1317486" y="4521285"/>
                  <a:pt x="0" y="3203710"/>
                  <a:pt x="0" y="1578398"/>
                </a:cubicBezTo>
                <a:cubicBezTo>
                  <a:pt x="0" y="1070488"/>
                  <a:pt x="128661" y="592630"/>
                  <a:pt x="355167" y="175643"/>
                </a:cubicBezTo>
                <a:close/>
              </a:path>
            </a:pathLst>
          </a:custGeom>
          <a:solidFill>
            <a:srgbClr val="D9D8E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F73AC3B-A4A9-4926-98E2-D54C056F9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34350" y="1270489"/>
            <a:ext cx="6757650" cy="5587512"/>
          </a:xfrm>
          <a:custGeom>
            <a:avLst/>
            <a:gdLst>
              <a:gd name="connsiteX0" fmla="*/ 3737429 w 6757650"/>
              <a:gd name="connsiteY0" fmla="*/ 0 h 5587512"/>
              <a:gd name="connsiteX1" fmla="*/ 6621411 w 6757650"/>
              <a:gd name="connsiteY1" fmla="*/ 1360397 h 5587512"/>
              <a:gd name="connsiteX2" fmla="*/ 6757650 w 6757650"/>
              <a:gd name="connsiteY2" fmla="*/ 1542630 h 5587512"/>
              <a:gd name="connsiteX3" fmla="*/ 6757650 w 6757650"/>
              <a:gd name="connsiteY3" fmla="*/ 5587512 h 5587512"/>
              <a:gd name="connsiteX4" fmla="*/ 491968 w 6757650"/>
              <a:gd name="connsiteY4" fmla="*/ 5587512 h 5587512"/>
              <a:gd name="connsiteX5" fmla="*/ 451088 w 6757650"/>
              <a:gd name="connsiteY5" fmla="*/ 5520206 h 5587512"/>
              <a:gd name="connsiteX6" fmla="*/ 0 w 6757650"/>
              <a:gd name="connsiteY6" fmla="*/ 3738307 h 5587512"/>
              <a:gd name="connsiteX7" fmla="*/ 3737429 w 6757650"/>
              <a:gd name="connsiteY7" fmla="*/ 0 h 558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650" h="5587512">
                <a:moveTo>
                  <a:pt x="3737429" y="0"/>
                </a:moveTo>
                <a:cubicBezTo>
                  <a:pt x="4898499" y="0"/>
                  <a:pt x="5935911" y="529568"/>
                  <a:pt x="6621411" y="1360397"/>
                </a:cubicBezTo>
                <a:lnTo>
                  <a:pt x="6757650" y="1542630"/>
                </a:lnTo>
                <a:lnTo>
                  <a:pt x="6757650" y="5587512"/>
                </a:lnTo>
                <a:lnTo>
                  <a:pt x="491968" y="5587512"/>
                </a:lnTo>
                <a:lnTo>
                  <a:pt x="451088" y="5520206"/>
                </a:lnTo>
                <a:cubicBezTo>
                  <a:pt x="163409" y="4990513"/>
                  <a:pt x="0" y="4383498"/>
                  <a:pt x="0" y="3738307"/>
                </a:cubicBezTo>
                <a:cubicBezTo>
                  <a:pt x="0" y="1673697"/>
                  <a:pt x="1673304" y="0"/>
                  <a:pt x="37374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E54C31-34D8-42E9-8DA6-17AEAE297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4" y="303620"/>
            <a:ext cx="1721015" cy="92333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1367221"/>
            <a:ext cx="5614196" cy="969496"/>
          </a:xfrm>
        </p:spPr>
        <p:txBody>
          <a:bodyPr anchor="ctr">
            <a:noAutofit/>
          </a:bodyPr>
          <a:lstStyle>
            <a:lvl1pPr>
              <a:defRPr sz="7000">
                <a:solidFill>
                  <a:schemeClr val="accent2"/>
                </a:solidFill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kapittel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EE1215-8BFC-4402-8AF8-777B7C8D64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704" y="2556833"/>
            <a:ext cx="5614196" cy="432054"/>
          </a:xfrm>
        </p:spPr>
        <p:txBody>
          <a:bodyPr lIns="86400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F361318D-24B1-48D3-875C-43BB1A52A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6EF3E706-6684-4CC7-A131-9FC22BEA6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D3E1BA9-A908-4A48-A0A6-59B33BE1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A1CC3DA1-6E86-4C3A-B22E-95896C5B284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AF58B9B1-B8B4-4686-95DA-24EC9795FA3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2F8CF7-A768-4FDA-B0E0-9D9BFBF05368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8EC9EC8E-BBE1-4C9B-B12F-C37E3754342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1D75CE87-EA9B-47E7-853C-FAC43232B17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F213F449-5667-488C-B67F-599AB7F3199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5" name="addin_image" hidden="1">
            <a:extLst>
              <a:ext uri="{FF2B5EF4-FFF2-40B4-BE49-F238E27FC236}">
                <a16:creationId xmlns:a16="http://schemas.microsoft.com/office/drawing/2014/main" id="{92472BBB-FF87-41B4-95E1-040D828D78AC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829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(Ba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9BB2EB-AC30-458C-8A51-7839674630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C295C1-C2D0-4B81-AFB0-17F1A5F19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4394140" y="3746500"/>
            <a:ext cx="7797860" cy="31115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E54C31-34D8-42E9-8DA6-17AEAE297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4" y="129452"/>
            <a:ext cx="4077436" cy="2308324"/>
          </a:xfrm>
        </p:spPr>
        <p:txBody>
          <a:bodyPr>
            <a:noAutofit/>
          </a:bodyPr>
          <a:lstStyle>
            <a:lvl1pPr marL="0" indent="0">
              <a:buNone/>
              <a:defRPr sz="150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00" y="4231704"/>
            <a:ext cx="6681674" cy="96852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kapittel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EE1215-8BFC-4402-8AF8-777B7C8D64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5900" y="5385925"/>
            <a:ext cx="6681674" cy="432054"/>
          </a:xfrm>
        </p:spPr>
        <p:txBody>
          <a:bodyPr lIns="86400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pareBank 1 Light" panose="020B05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3EEA94E9-2E92-40C3-814D-77F54EE44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4" name="logo_blaa" hidden="1">
            <a:extLst>
              <a:ext uri="{FF2B5EF4-FFF2-40B4-BE49-F238E27FC236}">
                <a16:creationId xmlns:a16="http://schemas.microsoft.com/office/drawing/2014/main" id="{5A22F251-C9CD-4D47-B7C6-5D00BB3739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D686DF5-6783-49D1-A41E-12D23A566A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10686" y="6245941"/>
            <a:ext cx="1766888" cy="394054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59C43119-D1A7-415A-9B56-BB4C24B48D44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B3653F2D-47AC-43E1-A4F9-A6890FE46B6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B6546765-0756-4B17-9E12-187EA7A828E9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184A1887-91A2-4FF0-90C1-337F68E109C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F5BC4CF7-4561-4A71-AF04-561C00C4AD4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7863F087-9D6E-4220-8839-5C80E284A31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84A80EA-372E-4020-AAFF-EA2E11888C88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DE3EFA86-4F0D-4D8F-A8A2-EC95FFEC0C4F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4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image" Target="../media/image15.png"/><Relationship Id="rId68" Type="http://schemas.openxmlformats.org/officeDocument/2006/relationships/image" Target="../media/image20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image" Target="../media/image5.png"/><Relationship Id="rId58" Type="http://schemas.openxmlformats.org/officeDocument/2006/relationships/image" Target="../media/image10.png"/><Relationship Id="rId74" Type="http://schemas.openxmlformats.org/officeDocument/2006/relationships/image" Target="../media/image26.png"/><Relationship Id="rId79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3.png"/><Relationship Id="rId82" Type="http://schemas.openxmlformats.org/officeDocument/2006/relationships/image" Target="../media/image34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56" Type="http://schemas.openxmlformats.org/officeDocument/2006/relationships/image" Target="../media/image8.png"/><Relationship Id="rId64" Type="http://schemas.openxmlformats.org/officeDocument/2006/relationships/image" Target="../media/image16.png"/><Relationship Id="rId69" Type="http://schemas.openxmlformats.org/officeDocument/2006/relationships/image" Target="../media/image21.png"/><Relationship Id="rId77" Type="http://schemas.openxmlformats.org/officeDocument/2006/relationships/image" Target="../media/image29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72" Type="http://schemas.openxmlformats.org/officeDocument/2006/relationships/image" Target="../media/image24.png"/><Relationship Id="rId80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1.png"/><Relationship Id="rId67" Type="http://schemas.openxmlformats.org/officeDocument/2006/relationships/image" Target="../media/image19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6.png"/><Relationship Id="rId62" Type="http://schemas.openxmlformats.org/officeDocument/2006/relationships/image" Target="../media/image14.png"/><Relationship Id="rId70" Type="http://schemas.openxmlformats.org/officeDocument/2006/relationships/image" Target="../media/image22.png"/><Relationship Id="rId7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57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4.png"/><Relationship Id="rId60" Type="http://schemas.openxmlformats.org/officeDocument/2006/relationships/image" Target="../media/image12.png"/><Relationship Id="rId65" Type="http://schemas.openxmlformats.org/officeDocument/2006/relationships/image" Target="../media/image17.png"/><Relationship Id="rId73" Type="http://schemas.openxmlformats.org/officeDocument/2006/relationships/image" Target="../media/image25.png"/><Relationship Id="rId78" Type="http://schemas.openxmlformats.org/officeDocument/2006/relationships/image" Target="../media/image30.png"/><Relationship Id="rId81" Type="http://schemas.openxmlformats.org/officeDocument/2006/relationships/image" Target="../media/image3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image" Target="../media/image2.svg"/><Relationship Id="rId55" Type="http://schemas.openxmlformats.org/officeDocument/2006/relationships/image" Target="../media/image7.png"/><Relationship Id="rId76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image" Target="../media/image1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hidden="1">
            <a:extLst>
              <a:ext uri="{FF2B5EF4-FFF2-40B4-BE49-F238E27FC236}">
                <a16:creationId xmlns:a16="http://schemas.microsoft.com/office/drawing/2014/main" id="{12333E4B-DADC-438D-A77F-6F8FFB150D5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210800" y="6246493"/>
            <a:ext cx="1766888" cy="3940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B0E46-2566-4F11-ABAD-D6C0B612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11037095" cy="553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D29D8-B23F-46B7-8050-6AAB182C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466340"/>
            <a:ext cx="10363200" cy="3685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729C-D9B5-4BAD-A4AF-B9C9C53C7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800" y="6531818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6BEE-333E-40FE-81F8-7D7530135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2013" y="653181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44A0-11AB-422F-BCF2-F71EDA119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6704" y="6531818"/>
            <a:ext cx="47625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2B126447-041E-41AD-8F4D-D6CD89ABAD14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9" name="MainLogo" hidden="1">
            <a:extLst>
              <a:ext uri="{FF2B5EF4-FFF2-40B4-BE49-F238E27FC236}">
                <a16:creationId xmlns:a16="http://schemas.microsoft.com/office/drawing/2014/main" id="{0FEC348C-3024-48F7-BA1F-A8E85ED4717D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210800" y="6246493"/>
            <a:ext cx="1766888" cy="394054"/>
          </a:xfrm>
          <a:prstGeom prst="rect">
            <a:avLst/>
          </a:prstGeom>
        </p:spPr>
      </p:pic>
      <p:pic>
        <p:nvPicPr>
          <p:cNvPr id="10" name="SpareBank1_BV_blaa" hidden="1">
            <a:extLst>
              <a:ext uri="{FF2B5EF4-FFF2-40B4-BE49-F238E27FC236}">
                <a16:creationId xmlns:a16="http://schemas.microsoft.com/office/drawing/2014/main" id="{337BA596-8B64-402E-86E9-AD510C310981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2" name="SpareBank1_BV_hvit" descr="Et bilde som inneholder tekst, utklipp&#10;&#10;Automatisk generert beskrivelse" hidden="1">
            <a:extLst>
              <a:ext uri="{FF2B5EF4-FFF2-40B4-BE49-F238E27FC236}">
                <a16:creationId xmlns:a16="http://schemas.microsoft.com/office/drawing/2014/main" id="{8F3AAF89-402C-4577-AF3F-CB1B14EE28D5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3" name="SpareBank1_Gudbrandsdal_blaa" descr="Et bilde som inneholder tekst, servise, tallerken&#10;&#10;Automatisk generert beskrivelse" hidden="1">
            <a:extLst>
              <a:ext uri="{FF2B5EF4-FFF2-40B4-BE49-F238E27FC236}">
                <a16:creationId xmlns:a16="http://schemas.microsoft.com/office/drawing/2014/main" id="{AFD5BAD2-74AE-4444-BCC4-51169384C913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4" name="SpareBank1_Gudbrandsdal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0BF8D02-10A3-4AC0-BEE6-3B5090834FD0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5" name="SpareBank1_Hallingdal_Valdres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3E406213-2D3C-4FF9-B4F9-D6359A1A5E22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92" y="6246493"/>
            <a:ext cx="1996896" cy="396000"/>
          </a:xfrm>
          <a:prstGeom prst="rect">
            <a:avLst/>
          </a:prstGeom>
        </p:spPr>
      </p:pic>
      <p:pic>
        <p:nvPicPr>
          <p:cNvPr id="16" name="SpareBank1_Hallingdal_Valdres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493F8F0E-A8DB-4A2B-A166-5959BF70F90F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792" y="6246493"/>
            <a:ext cx="1996896" cy="396000"/>
          </a:xfrm>
          <a:prstGeom prst="rect">
            <a:avLst/>
          </a:prstGeom>
        </p:spPr>
      </p:pic>
      <p:pic>
        <p:nvPicPr>
          <p:cNvPr id="17" name="SpareBank1_Helgeland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EC5B6B60-05C3-4790-9BE2-468FBEC579C0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8" name="SpareBank1_Helgeland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3D71C81C-49B7-4263-BF6E-8174CC880EC0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9" name="SpareBank1_Lom_og_Skjaak_blaa" hidden="1">
            <a:extLst>
              <a:ext uri="{FF2B5EF4-FFF2-40B4-BE49-F238E27FC236}">
                <a16:creationId xmlns:a16="http://schemas.microsoft.com/office/drawing/2014/main" id="{35FF033A-4390-43B3-B8A8-AC195AE221A3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95" y="6246493"/>
            <a:ext cx="1730393" cy="396000"/>
          </a:xfrm>
          <a:prstGeom prst="rect">
            <a:avLst/>
          </a:prstGeom>
        </p:spPr>
      </p:pic>
      <p:pic>
        <p:nvPicPr>
          <p:cNvPr id="20" name="SpareBank1_Lom_og_Skjaak_hvit" hidden="1">
            <a:extLst>
              <a:ext uri="{FF2B5EF4-FFF2-40B4-BE49-F238E27FC236}">
                <a16:creationId xmlns:a16="http://schemas.microsoft.com/office/drawing/2014/main" id="{CBC18373-AB34-4DCC-98F4-7CAAD4D7E90A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95" y="6246493"/>
            <a:ext cx="1730393" cy="396000"/>
          </a:xfrm>
          <a:prstGeom prst="rect">
            <a:avLst/>
          </a:prstGeom>
        </p:spPr>
      </p:pic>
      <p:pic>
        <p:nvPicPr>
          <p:cNvPr id="21" name="SpareBank1_Modum_blaa" hidden="1">
            <a:extLst>
              <a:ext uri="{FF2B5EF4-FFF2-40B4-BE49-F238E27FC236}">
                <a16:creationId xmlns:a16="http://schemas.microsoft.com/office/drawing/2014/main" id="{2BB456BD-D714-4320-9FD6-D7AD08FAAA18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2" name="SpareBank1_Modum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AA7A283A-E9F0-4566-A3E0-8F0620EA765D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3" name="SpareBank1_Nord-Norge_blaa" hidden="1">
            <a:extLst>
              <a:ext uri="{FF2B5EF4-FFF2-40B4-BE49-F238E27FC236}">
                <a16:creationId xmlns:a16="http://schemas.microsoft.com/office/drawing/2014/main" id="{43101046-2EBF-4947-A6EB-C233820190C4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4" name="SpareBank1_Nord-Norge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19CE5EB4-30DC-4B90-A86D-39C358D12350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5" name="SpareBank1_Nordvest_blaa" descr="Et bilde som inneholder tekst, servise, tallerken&#10;&#10;Automatisk generert beskrivelse" hidden="1">
            <a:extLst>
              <a:ext uri="{FF2B5EF4-FFF2-40B4-BE49-F238E27FC236}">
                <a16:creationId xmlns:a16="http://schemas.microsoft.com/office/drawing/2014/main" id="{2580651B-7AA8-4286-9065-63B39F7868CF}"/>
              </a:ext>
            </a:extLst>
          </p:cNvPr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6" name="SpareBank1_Nordvest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BF0A5C74-5D15-4866-9E1C-BAA9D19E649D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7" name="SpareBank1_Ringerike_Hadeland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B4E9C587-69DB-47CF-91A0-25BB068F5902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68" y="6246493"/>
            <a:ext cx="2001120" cy="396000"/>
          </a:xfrm>
          <a:prstGeom prst="rect">
            <a:avLst/>
          </a:prstGeom>
        </p:spPr>
      </p:pic>
      <p:pic>
        <p:nvPicPr>
          <p:cNvPr id="28" name="SpareBank1_Ringerike_Hadeland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BE66D82E-E542-474E-80B4-974766CF869D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568" y="6246493"/>
            <a:ext cx="2001120" cy="396000"/>
          </a:xfrm>
          <a:prstGeom prst="rect">
            <a:avLst/>
          </a:prstGeom>
        </p:spPr>
      </p:pic>
      <p:pic>
        <p:nvPicPr>
          <p:cNvPr id="29" name="SpareBank1_SMN_blaa" hidden="1">
            <a:extLst>
              <a:ext uri="{FF2B5EF4-FFF2-40B4-BE49-F238E27FC236}">
                <a16:creationId xmlns:a16="http://schemas.microsoft.com/office/drawing/2014/main" id="{10B56460-52F0-4BA9-81C3-AC3FC01D16AB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0" name="SpareBank1_SMN_hvit" descr="Et bilde som inneholder tekst, utklipp&#10;&#10;Automatisk generert beskrivelse" hidden="1">
            <a:extLst>
              <a:ext uri="{FF2B5EF4-FFF2-40B4-BE49-F238E27FC236}">
                <a16:creationId xmlns:a16="http://schemas.microsoft.com/office/drawing/2014/main" id="{EA6BA4FD-86B8-4A25-A7A7-6A94E8E62B42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1" name="SpareBank1_SR-Bank_blaa" hidden="1">
            <a:extLst>
              <a:ext uri="{FF2B5EF4-FFF2-40B4-BE49-F238E27FC236}">
                <a16:creationId xmlns:a16="http://schemas.microsoft.com/office/drawing/2014/main" id="{71D6B0B7-324F-4237-9E44-DFEC9DCB8EA2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2" name="SpareBank1_SR-Bank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5350D87F-F50A-41F8-B2F1-7B0487EE5A88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3" name="SpareBank1_Søre_Sunnmøre_blaa" hidden="1">
            <a:extLst>
              <a:ext uri="{FF2B5EF4-FFF2-40B4-BE49-F238E27FC236}">
                <a16:creationId xmlns:a16="http://schemas.microsoft.com/office/drawing/2014/main" id="{144379FE-2380-48A2-97E8-A0FB04AF94FD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4" name="SpareBank1_Søre_Sunnmøre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CC72A1B-F55A-432C-931E-CF9326068516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5" name="SpareBank1_Telemark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E7DA024E-9A38-4E86-9D1D-5203A16C3871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6" name="SpareBank1_Telemark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C2F89C1B-E846-49C4-9A74-8A50DEF0089C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7" name="SpareBank1_Østfold_Akershus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28CB051C-CCF4-48CA-B170-DFEBE327A97B}"/>
              </a:ext>
            </a:extLst>
          </p:cNvPr>
          <p:cNvPicPr>
            <a:picLocks noChangeAspect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24" y="6246493"/>
            <a:ext cx="1868064" cy="396000"/>
          </a:xfrm>
          <a:prstGeom prst="rect">
            <a:avLst/>
          </a:prstGeom>
        </p:spPr>
      </p:pic>
      <p:pic>
        <p:nvPicPr>
          <p:cNvPr id="38" name="SpareBank1_Østfold_Akershus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412B20B2-EEB3-4CB5-9343-EBF2A3ABEC38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24" y="6246493"/>
            <a:ext cx="1868064" cy="396000"/>
          </a:xfrm>
          <a:prstGeom prst="rect">
            <a:avLst/>
          </a:prstGeom>
        </p:spPr>
      </p:pic>
      <p:pic>
        <p:nvPicPr>
          <p:cNvPr id="39" name="SpareBank1_Østlandet_blaa" descr="Et bilde som inneholder tekst, servise&#10;&#10;Automatisk generert beskrivelse" hidden="1">
            <a:extLst>
              <a:ext uri="{FF2B5EF4-FFF2-40B4-BE49-F238E27FC236}">
                <a16:creationId xmlns:a16="http://schemas.microsoft.com/office/drawing/2014/main" id="{F6BB7452-ADE1-4E1C-9246-86E795C1D884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40" name="SpareBank1_Østlandet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41AAC948-7948-44CC-9AD2-13C10DEFD3EA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41" name="SpareBank1_blaa" hidden="1">
            <a:extLst>
              <a:ext uri="{FF2B5EF4-FFF2-40B4-BE49-F238E27FC236}">
                <a16:creationId xmlns:a16="http://schemas.microsoft.com/office/drawing/2014/main" id="{26889095-5A5D-49DD-A0A5-9AB7450D2561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60" y="6246493"/>
            <a:ext cx="1792828" cy="396000"/>
          </a:xfrm>
          <a:prstGeom prst="rect">
            <a:avLst/>
          </a:prstGeom>
        </p:spPr>
      </p:pic>
      <p:pic>
        <p:nvPicPr>
          <p:cNvPr id="42" name="SpareBank1_hvit" descr="Et bilde som inneholder tekst, utklipp&#10;&#10;Automatisk generert beskrivelse" hidden="1">
            <a:extLst>
              <a:ext uri="{FF2B5EF4-FFF2-40B4-BE49-F238E27FC236}">
                <a16:creationId xmlns:a16="http://schemas.microsoft.com/office/drawing/2014/main" id="{B281BB2C-43DF-46B5-BFA5-6F4A7CA09A87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60" y="6246493"/>
            <a:ext cx="1792828" cy="396000"/>
          </a:xfrm>
          <a:prstGeom prst="rect">
            <a:avLst/>
          </a:prstGeom>
        </p:spPr>
      </p:pic>
      <p:sp>
        <p:nvSpPr>
          <p:cNvPr id="44" name="TekstSylinder 43">
            <a:extLst>
              <a:ext uri="{FF2B5EF4-FFF2-40B4-BE49-F238E27FC236}">
                <a16:creationId xmlns:a16="http://schemas.microsoft.com/office/drawing/2014/main" id="{F6E22FFF-24F4-4B6C-B42D-15474BAA40A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87000" y="0"/>
            <a:ext cx="17557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nb-NO" sz="1200">
                <a:solidFill>
                  <a:srgbClr val="00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 T E R N - A L L I A N S E N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973ECD33-A1F3-4B9F-9795-5A58BCF20D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675120"/>
            <a:ext cx="17557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200">
                <a:solidFill>
                  <a:srgbClr val="00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 T E R N - A L L I A N S E N</a:t>
            </a:r>
          </a:p>
        </p:txBody>
      </p:sp>
    </p:spTree>
    <p:extLst>
      <p:ext uri="{BB962C8B-B14F-4D97-AF65-F5344CB8AC3E}">
        <p14:creationId xmlns:p14="http://schemas.microsoft.com/office/powerpoint/2010/main" val="17683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98" r:id="rId10"/>
    <p:sldLayoutId id="2147483699" r:id="rId11"/>
    <p:sldLayoutId id="2147483700" r:id="rId12"/>
    <p:sldLayoutId id="2147483659" r:id="rId13"/>
    <p:sldLayoutId id="2147483660" r:id="rId14"/>
    <p:sldLayoutId id="2147483661" r:id="rId15"/>
    <p:sldLayoutId id="2147483697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91" r:id="rId38"/>
    <p:sldLayoutId id="2147483694" r:id="rId39"/>
    <p:sldLayoutId id="2147483692" r:id="rId40"/>
    <p:sldLayoutId id="214748369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6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52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3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65BED-347E-0142-884D-12898DEF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A9B3F-726F-BB48-BE77-73C2BFA7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A715-C893-D846-8F9F-A1CB91372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644F-9024-6C4F-999A-012EB7F599FB}" type="datetimeFigureOut">
              <a:rPr lang="en-NO" smtClean="0"/>
              <a:t>4/18/23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83DE-2609-074A-AB46-1BBECE4E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D30E-DF27-2B46-AFB2-4BCC3A61B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59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65BED-347E-0142-884D-12898DEF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A9B3F-726F-BB48-BE77-73C2BFA7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A715-C893-D846-8F9F-A1CB91372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583DE-2609-074A-AB46-1BBECE4E7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D30E-DF27-2B46-AFB2-4BCC3A61B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5D25-C9BA-144E-AC27-BBCA1F93DB98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29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E076940-A1F2-F14B-B476-DE7612903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4" t="37587" r="20248" b="26521"/>
          <a:stretch/>
        </p:blipFill>
        <p:spPr>
          <a:xfrm>
            <a:off x="0" y="-39059"/>
            <a:ext cx="12192000" cy="6858000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D192DD5C-41A2-E631-AD8E-2AB5E3A52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214159"/>
            <a:ext cx="2600325" cy="1323975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9C41C1EE-B44F-F8D2-68A3-B01A57114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08" y="5667375"/>
            <a:ext cx="2310792" cy="1176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EE946A-D44E-E90E-6722-D9AED99FEC44}"/>
              </a:ext>
            </a:extLst>
          </p:cNvPr>
          <p:cNvSpPr txBox="1">
            <a:spLocks/>
          </p:cNvSpPr>
          <p:nvPr/>
        </p:nvSpPr>
        <p:spPr>
          <a:xfrm>
            <a:off x="878407" y="2753253"/>
            <a:ext cx="10158197" cy="3108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</a:rPr>
              <a:t>150-ÅRSJUBILEUM 2023</a:t>
            </a:r>
          </a:p>
        </p:txBody>
      </p:sp>
    </p:spTree>
    <p:extLst>
      <p:ext uri="{BB962C8B-B14F-4D97-AF65-F5344CB8AC3E}">
        <p14:creationId xmlns:p14="http://schemas.microsoft.com/office/powerpoint/2010/main" val="215435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BA5E-58F3-41F5-97A6-0BBA6D639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25" y="1969482"/>
            <a:ext cx="5807076" cy="3108703"/>
          </a:xfrm>
        </p:spPr>
        <p:txBody>
          <a:bodyPr/>
          <a:lstStyle/>
          <a:p>
            <a:r>
              <a:rPr lang="en-US" dirty="0"/>
              <a:t>Dag Otto Lauritzen</a:t>
            </a:r>
            <a:br>
              <a:rPr lang="en-US" dirty="0"/>
            </a:br>
            <a:r>
              <a:rPr lang="en-US" dirty="0"/>
              <a:t>Lom 1. </a:t>
            </a:r>
            <a:r>
              <a:rPr lang="en-US" dirty="0" err="1"/>
              <a:t>juni</a:t>
            </a:r>
            <a:endParaRPr lang="en-US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D0140640-E290-3008-0891-8FC0E15824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9702"/>
          <a:stretch>
            <a:fillRect/>
          </a:stretch>
        </p:blipFill>
        <p:spPr/>
      </p:pic>
      <p:pic>
        <p:nvPicPr>
          <p:cNvPr id="16" name="Bilde 15" descr="Et bilde som inneholder tekst&#10;&#10;Automatisk generert beskrivelse">
            <a:extLst>
              <a:ext uri="{FF2B5EF4-FFF2-40B4-BE49-F238E27FC236}">
                <a16:creationId xmlns:a16="http://schemas.microsoft.com/office/drawing/2014/main" id="{70113F17-46A4-CBE7-4F97-C35A8F34D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214159"/>
            <a:ext cx="26003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3396E0-D43A-48E9-BB8E-338FA827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58" y="234155"/>
            <a:ext cx="5779294" cy="55399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Frokostmøte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hallen</a:t>
            </a:r>
            <a:r>
              <a:rPr lang="en-US" b="1" dirty="0"/>
              <a:t> 1.6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D57DC2-CD5B-42F1-964D-923207BF2C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598" y="947057"/>
            <a:ext cx="5779294" cy="567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07.30-08.30	Frokost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08.15-08.30	Musikkinnslag</a:t>
            </a:r>
            <a:endParaRPr lang="nb-NO" sz="1800" dirty="0">
              <a:solidFill>
                <a:srgbClr val="0020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08.30-08.45	Hjertelig </a:t>
            </a:r>
            <a:r>
              <a:rPr lang="nb-NO" sz="1800" dirty="0" err="1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velkomme</a:t>
            </a:r>
            <a:endParaRPr lang="nb-NO" sz="1800" dirty="0"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08.45-09.00	Lokale bedrifter med inspirerende</a:t>
            </a:r>
            <a:b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innlegg om sin suksess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09.00-09.05	Påfyll av kaffe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09.10-09.50	</a:t>
            </a:r>
            <a:r>
              <a:rPr lang="nb-NO" sz="1800" b="1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 Otto Lauritzen</a:t>
            </a:r>
          </a:p>
          <a:p>
            <a:pPr marL="0" indent="0">
              <a:buNone/>
            </a:pPr>
            <a:endParaRPr lang="nb-NO" sz="2400" b="1" dirty="0"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«Ingenting er utenfor rekkevidde! </a:t>
            </a:r>
          </a:p>
          <a:p>
            <a:pPr marL="0" indent="0">
              <a:buNone/>
            </a:pPr>
            <a:r>
              <a:rPr lang="nb-NO" sz="1800" i="1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Livet er vanskelig og har mange opp- og nedturer, men det eneste som hindrer deg fra å nå drømmene dine, er deg selv. Mange ganger undervurderer man sitt eget potensial og holder seg til det som er kjent og trygt. </a:t>
            </a:r>
            <a:endParaRPr lang="nb-NO" sz="1800" i="1" dirty="0">
              <a:solidFill>
                <a:srgbClr val="0020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09.50-10.00	Takk for i dag!</a:t>
            </a:r>
            <a:endParaRPr lang="en-US" dirty="0">
              <a:solidFill>
                <a:srgbClr val="00207D"/>
              </a:solidFill>
            </a:endParaRPr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8A48D56C-D166-2388-57CC-C4703728E5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pic>
        <p:nvPicPr>
          <p:cNvPr id="12" name="Bilde 11" descr="Et bilde som inneholder tekst&#10;&#10;Automatisk generert beskrivelse">
            <a:extLst>
              <a:ext uri="{FF2B5EF4-FFF2-40B4-BE49-F238E27FC236}">
                <a16:creationId xmlns:a16="http://schemas.microsoft.com/office/drawing/2014/main" id="{5C9040DD-0B88-05A2-4396-AC63A448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08" y="5667375"/>
            <a:ext cx="2310792" cy="11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9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C3BEE67F-A030-1F62-1721-BDFCAFBA61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3396E0-D43A-48E9-BB8E-338FA827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Kompani</a:t>
            </a:r>
            <a:r>
              <a:rPr lang="en-US" b="1" dirty="0"/>
              <a:t> Lauritsen 1.6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D57DC2-CD5B-42F1-964D-923207BF2C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6705" y="963387"/>
            <a:ext cx="5381966" cy="5660458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11.00		Ankomst Lom – Aktivitetsparken</a:t>
            </a:r>
          </a:p>
          <a:p>
            <a:pPr marL="0" indent="0">
              <a:buNone/>
            </a:pPr>
            <a:r>
              <a:rPr lang="nb-NO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Inndeling i lag. Enkel servering.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 1:	Problemløsing i </a:t>
            </a:r>
            <a:r>
              <a:rPr lang="nb-NO" sz="1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Presthaugen</a:t>
            </a:r>
            <a:r>
              <a:rPr lang="nb-NO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med Oberst Lauritzens 			opptaksprøve i </a:t>
            </a:r>
            <a:r>
              <a:rPr lang="nb-NO" sz="18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Zipline</a:t>
            </a:r>
            <a:r>
              <a:rPr lang="nb-NO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Alternativ 2: 	Hinderløype i Klatreparken med 		Oberst Lauritzens opptaksprøve 		i Tårnhopp </a:t>
            </a:r>
            <a:endParaRPr lang="nb-NO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11.30-14.00	Konkurransene pågår. Publikum 		er velkommen til å se på alle 		aktivitetene. Oberst Lauritzen 		dukker opp på alle øvelser for å 		heie fram.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14.30		Premieutdeling med obersten 		og Sparebank 1 Lom &amp; Skjåk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15.00		Programmet avsluttes. </a:t>
            </a:r>
            <a:endParaRPr lang="en-US" dirty="0"/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4E833A4C-37A0-2927-6146-C6D396079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13" y="5534025"/>
            <a:ext cx="26003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BA5E-58F3-41F5-97A6-0BBA6D639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924" y="1969482"/>
            <a:ext cx="6079219" cy="3108703"/>
          </a:xfrm>
        </p:spPr>
        <p:txBody>
          <a:bodyPr/>
          <a:lstStyle/>
          <a:p>
            <a:r>
              <a:rPr lang="en-US" dirty="0"/>
              <a:t>Emma </a:t>
            </a:r>
            <a:r>
              <a:rPr lang="en-US" dirty="0" err="1"/>
              <a:t>Steinbakken</a:t>
            </a:r>
            <a:r>
              <a:rPr lang="en-US" dirty="0"/>
              <a:t> Lom 3. </a:t>
            </a:r>
            <a:r>
              <a:rPr lang="en-US" dirty="0" err="1"/>
              <a:t>juni</a:t>
            </a:r>
            <a:endParaRPr lang="en-US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406A4266-CB82-9EED-F635-497B15C7F7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9713"/>
          <a:stretch>
            <a:fillRect/>
          </a:stretch>
        </p:blipFill>
        <p:spPr/>
      </p:pic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09E0ADE6-3A92-EB2F-2176-033B42F05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214159"/>
            <a:ext cx="2600325" cy="1323975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9FD24002-6D77-634B-85A2-FA29049F4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08" y="5667375"/>
            <a:ext cx="2310792" cy="11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6FBFC13-D3D4-8F7E-5401-D986C92E26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2514"/>
          <a:stretch>
            <a:fillRect/>
          </a:stretch>
        </p:blipFill>
        <p:spPr>
          <a:xfrm>
            <a:off x="6994073" y="0"/>
            <a:ext cx="6096001" cy="6858000"/>
          </a:xfr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3007C42E-DBCA-C1DC-1D63-A88352CC4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638" y="334089"/>
            <a:ext cx="68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nb-NO" altLang="nb-NO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3396E0-D43A-48E9-BB8E-338FA827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5" y="234155"/>
            <a:ext cx="8108838" cy="553998"/>
          </a:xfrm>
        </p:spPr>
        <p:txBody>
          <a:bodyPr/>
          <a:lstStyle/>
          <a:p>
            <a:r>
              <a:rPr lang="en-US" b="1" dirty="0" err="1"/>
              <a:t>Jubileumsfest</a:t>
            </a:r>
            <a:r>
              <a:rPr lang="en-US" b="1" dirty="0"/>
              <a:t> 3.6 Emma </a:t>
            </a:r>
            <a:r>
              <a:rPr lang="en-US" b="1" dirty="0" err="1"/>
              <a:t>Steinbakken</a:t>
            </a:r>
            <a:endParaRPr lang="en-US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D57DC2-CD5B-42F1-964D-923207BF2C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6705" y="963387"/>
            <a:ext cx="6508638" cy="566045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800" b="1" dirty="0">
                <a:solidFill>
                  <a:srgbClr val="00207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LOM SENTRUM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Mulighet for </a:t>
            </a:r>
            <a:r>
              <a:rPr lang="nb-NO" altLang="nb-NO" dirty="0" err="1">
                <a:solidFill>
                  <a:srgbClr val="00207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zipline</a:t>
            </a:r>
            <a:r>
              <a:rPr lang="nb-NO" altLang="nb-NO" dirty="0">
                <a:solidFill>
                  <a:srgbClr val="00207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? Andre aktiviteter?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DNT Gudbrandsdal – natursti/stand?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 Idrettslag – kiosk/vakt?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dirty="0">
                <a:solidFill>
                  <a:srgbClr val="002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Butikker og serveringssteder flytter ut på «gata»?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</a:t>
            </a:r>
            <a:r>
              <a:rPr lang="nb-NO" altLang="nb-NO" dirty="0">
                <a:solidFill>
                  <a:srgbClr val="00207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næringsdrivende i Lom 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utnytte denne muligheten? Banken ønsker seg liv og røre i sentrum!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800" b="1" i="0" u="none" strike="noStrike" cap="none" normalizeH="0" baseline="0" dirty="0">
              <a:ln>
                <a:noFill/>
              </a:ln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800" b="1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PRESTHAUGEN</a:t>
            </a:r>
            <a:endParaRPr kumimoji="0" lang="nb-NO" altLang="nb-NO" b="1" i="0" u="none" strike="noStrike" cap="none" normalizeH="0" baseline="0" dirty="0">
              <a:ln>
                <a:noFill/>
              </a:ln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12.00-17.00	Åpen kafé/servering 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Presthaugen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12.00	Lydpr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ve/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 Emma Steinbakken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rgbClr val="00207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13.00	Lunsj til artist/</a:t>
            </a:r>
            <a:r>
              <a:rPr kumimoji="0" lang="nb-NO" altLang="nb-NO" b="0" i="0" u="none" strike="noStrike" cap="none" normalizeH="0" baseline="0" dirty="0" err="1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crew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altLang="nb-NO" dirty="0">
              <a:solidFill>
                <a:srgbClr val="00207D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14.00	Banken deler ut priser/stipend</a:t>
            </a:r>
            <a:endParaRPr lang="nb-NO" altLang="nb-NO" dirty="0">
              <a:solidFill>
                <a:srgbClr val="00207D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15.00	Emma Steinbakken med band</a:t>
            </a:r>
            <a:endParaRPr lang="nb-NO" altLang="nb-NO" dirty="0">
              <a:solidFill>
                <a:srgbClr val="00207D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00207D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Kl. 16.30	Programmet avsluttes</a:t>
            </a:r>
            <a:endParaRPr kumimoji="0" lang="en-US" altLang="nb-NO" sz="1800" b="0" i="0" u="none" strike="noStrike" cap="none" normalizeH="0" baseline="0" dirty="0">
              <a:ln>
                <a:noFill/>
              </a:ln>
              <a:solidFill>
                <a:srgbClr val="00207D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rgbClr val="00207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0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pareBank1">
      <a:dk1>
        <a:sysClr val="windowText" lastClr="000000"/>
      </a:dk1>
      <a:lt1>
        <a:sysClr val="window" lastClr="FFFFFF"/>
      </a:lt1>
      <a:dk2>
        <a:srgbClr val="005AA4"/>
      </a:dk2>
      <a:lt2>
        <a:srgbClr val="B7CEE6"/>
      </a:lt2>
      <a:accent1>
        <a:srgbClr val="005AA4"/>
      </a:accent1>
      <a:accent2>
        <a:srgbClr val="002776"/>
      </a:accent2>
      <a:accent3>
        <a:srgbClr val="7EB5D2"/>
      </a:accent3>
      <a:accent4>
        <a:srgbClr val="F8E9DD"/>
      </a:accent4>
      <a:accent5>
        <a:srgbClr val="D3D3EA"/>
      </a:accent5>
      <a:accent6>
        <a:srgbClr val="EE8D9C"/>
      </a:accent6>
      <a:hlink>
        <a:srgbClr val="0563C1"/>
      </a:hlink>
      <a:folHlink>
        <a:srgbClr val="954F72"/>
      </a:folHlink>
    </a:clrScheme>
    <a:fontScheme name="SpareBank1">
      <a:majorFont>
        <a:latin typeface="SpareBank 1 Title"/>
        <a:ea typeface=""/>
        <a:cs typeface=""/>
      </a:majorFont>
      <a:minorFont>
        <a:latin typeface="SpareBank 1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1 Mal.potx" id="{7B1E4503-9A78-46B9-A4E6-6D5B9B42F684}" vid="{6CD532B6-449B-49A6-BB87-38119AF33A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  <wetp:taskpane dockstate="right" visibility="0" width="350" row="1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B56DB914-30FA-479A-A08C-F066C773B017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D1CE03F-DB90-46CB-9FC0-D3B85863C459}">
  <we:reference id="b5c09e55-3dce-4edd-868c-cc5152671239" version="1.0.0.4" store="EXCatalog" storeType="EXCatalog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EFDC0DC0-9262-4A24-80B8-069B9642ED1D}">
  <we:reference id="wa104380594" version="2.0.0.0" store="en-001" storeType="OMEX"/>
  <we:alternateReferences>
    <we:reference id="WA104380594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779BBB064A0249930F2EA83AB35A1C" ma:contentTypeVersion="13" ma:contentTypeDescription="Opprett et nytt dokument." ma:contentTypeScope="" ma:versionID="e7c68818c85b3cedf1e8fcf207bfd4ad">
  <xsd:schema xmlns:xsd="http://www.w3.org/2001/XMLSchema" xmlns:xs="http://www.w3.org/2001/XMLSchema" xmlns:p="http://schemas.microsoft.com/office/2006/metadata/properties" xmlns:ns2="a7040cb8-4716-4009-94ab-dd2921922c00" xmlns:ns3="c9627fef-87f2-41bf-8466-f556d6e85d8e" targetNamespace="http://schemas.microsoft.com/office/2006/metadata/properties" ma:root="true" ma:fieldsID="66762eac52f68552e5c87e073915e657" ns2:_="" ns3:_="">
    <xsd:import namespace="a7040cb8-4716-4009-94ab-dd2921922c00"/>
    <xsd:import namespace="c9627fef-87f2-41bf-8466-f556d6e85d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40cb8-4716-4009-94ab-dd2921922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98bd757e-5e9e-4f46-8b01-27acfb085a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27fef-87f2-41bf-8466-f556d6e85d8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e772ec5-f529-4ac6-9d62-414af606f541}" ma:internalName="TaxCatchAll" ma:showField="CatchAllData" ma:web="c9627fef-87f2-41bf-8466-f556d6e85d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040cb8-4716-4009-94ab-dd2921922c00">
      <Terms xmlns="http://schemas.microsoft.com/office/infopath/2007/PartnerControls"/>
    </lcf76f155ced4ddcb4097134ff3c332f>
    <TaxCatchAll xmlns="c9627fef-87f2-41bf-8466-f556d6e85d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E1EFBD-D171-4264-A27D-26A6B9EE1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40cb8-4716-4009-94ab-dd2921922c00"/>
    <ds:schemaRef ds:uri="c9627fef-87f2-41bf-8466-f556d6e85d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51E578-F59C-4AA4-A064-60F38B77ED57}">
  <ds:schemaRefs>
    <ds:schemaRef ds:uri="http://schemas.microsoft.com/office/2006/metadata/properties"/>
    <ds:schemaRef ds:uri="http://schemas.microsoft.com/office/infopath/2007/PartnerControls"/>
    <ds:schemaRef ds:uri="a7040cb8-4716-4009-94ab-dd2921922c00"/>
    <ds:schemaRef ds:uri="c9627fef-87f2-41bf-8466-f556d6e85d8e"/>
  </ds:schemaRefs>
</ds:datastoreItem>
</file>

<file path=customXml/itemProps3.xml><?xml version="1.0" encoding="utf-8"?>
<ds:datastoreItem xmlns:ds="http://schemas.openxmlformats.org/officeDocument/2006/customXml" ds:itemID="{7FBCDED5-7808-4D8F-8B8F-548E48E34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SB1 Mal</Template>
  <TotalTime>22382</TotalTime>
  <Words>364</Words>
  <Application>Microsoft Macintosh PowerPoint</Application>
  <PresentationFormat>Widescreen</PresentationFormat>
  <Paragraphs>43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SpareBank 1</vt:lpstr>
      <vt:lpstr>SpareBank 1 Light</vt:lpstr>
      <vt:lpstr>SpareBank 1 Medium</vt:lpstr>
      <vt:lpstr>SpareBank 1 Title</vt:lpstr>
      <vt:lpstr>SpareBank 1 Title Light</vt:lpstr>
      <vt:lpstr>Office-tema</vt:lpstr>
      <vt:lpstr>Office Theme</vt:lpstr>
      <vt:lpstr>1_Office Theme</vt:lpstr>
      <vt:lpstr>PowerPoint-presentasjon</vt:lpstr>
      <vt:lpstr>Dag Otto Lauritzen Lom 1. juni</vt:lpstr>
      <vt:lpstr>Frokostmøte i hallen 1.6</vt:lpstr>
      <vt:lpstr>Kompani Lauritsen 1.6</vt:lpstr>
      <vt:lpstr>Emma Steinbakken Lom 3. juni</vt:lpstr>
      <vt:lpstr>Jubileumsfest 3.6 Emma Steinbakken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Nygård Lonbakken</dc:creator>
  <cp:lastModifiedBy>Anita Koot</cp:lastModifiedBy>
  <cp:revision>15</cp:revision>
  <dcterms:created xsi:type="dcterms:W3CDTF">2021-10-07T08:57:10Z</dcterms:created>
  <dcterms:modified xsi:type="dcterms:W3CDTF">2023-04-18T17:22:10Z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0x010100F3779BBB064A0249930F2EA83AB35A1C</vt:lpwstr>
  </property>
  <property fmtid="{D5CDD505-2E9C-101B-9397-08002B2CF9AE}" pid="3" name="MSIP_Label_604121a6-36f3-4678-bd5a-1ffd39207b5b_Enabled">
    <vt:lpwstr>true</vt:lpwstr>
  </property>
  <property fmtid="{D5CDD505-2E9C-101B-9397-08002B2CF9AE}" pid="4" name="MSIP_Label_604121a6-36f3-4678-bd5a-1ffd39207b5b_SetDate">
    <vt:lpwstr>2021-10-07T08:57:11Z</vt:lpwstr>
  </property>
  <property fmtid="{D5CDD505-2E9C-101B-9397-08002B2CF9AE}" pid="5" name="MSIP_Label_604121a6-36f3-4678-bd5a-1ffd39207b5b_Method">
    <vt:lpwstr>Standard</vt:lpwstr>
  </property>
  <property fmtid="{D5CDD505-2E9C-101B-9397-08002B2CF9AE}" pid="6" name="MSIP_Label_604121a6-36f3-4678-bd5a-1ffd39207b5b_Name">
    <vt:lpwstr>604121a6-36f3-4678-bd5a-1ffd39207b5b</vt:lpwstr>
  </property>
  <property fmtid="{D5CDD505-2E9C-101B-9397-08002B2CF9AE}" pid="7" name="MSIP_Label_604121a6-36f3-4678-bd5a-1ffd39207b5b_SiteId">
    <vt:lpwstr>491e8cc4-2204-4312-8565-17f85046df01</vt:lpwstr>
  </property>
  <property fmtid="{D5CDD505-2E9C-101B-9397-08002B2CF9AE}" pid="8" name="MSIP_Label_604121a6-36f3-4678-bd5a-1ffd39207b5b_ActionId">
    <vt:lpwstr>df9ed50c-9748-488d-bf6e-89a8548a7a2a</vt:lpwstr>
  </property>
  <property fmtid="{D5CDD505-2E9C-101B-9397-08002B2CF9AE}" pid="9" name="MSIP_Label_604121a6-36f3-4678-bd5a-1ffd39207b5b_ContentBits">
    <vt:lpwstr>3</vt:lpwstr>
  </property>
  <property fmtid="{D5CDD505-2E9C-101B-9397-08002B2CF9AE}" pid="10" name="ClassificationContentMarkingFooterLocations">
    <vt:lpwstr>Office-tema:45</vt:lpwstr>
  </property>
  <property fmtid="{D5CDD505-2E9C-101B-9397-08002B2CF9AE}" pid="11" name="ClassificationContentMarkingFooterText">
    <vt:lpwstr>I N T E R N - A L L I A N S E N</vt:lpwstr>
  </property>
  <property fmtid="{D5CDD505-2E9C-101B-9397-08002B2CF9AE}" pid="12" name="ClassificationContentMarkingHeaderLocations">
    <vt:lpwstr>Office-tema:44</vt:lpwstr>
  </property>
  <property fmtid="{D5CDD505-2E9C-101B-9397-08002B2CF9AE}" pid="13" name="ClassificationContentMarkingHeaderText">
    <vt:lpwstr>I N T E R N - A L L I A N S E N</vt:lpwstr>
  </property>
</Properties>
</file>